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80" r:id="rId3"/>
    <p:sldId id="307" r:id="rId4"/>
    <p:sldId id="302" r:id="rId5"/>
    <p:sldId id="262" r:id="rId6"/>
    <p:sldId id="265" r:id="rId7"/>
    <p:sldId id="318" r:id="rId8"/>
    <p:sldId id="264" r:id="rId9"/>
    <p:sldId id="323" r:id="rId10"/>
    <p:sldId id="288" r:id="rId11"/>
    <p:sldId id="289" r:id="rId12"/>
    <p:sldId id="316" r:id="rId13"/>
    <p:sldId id="314" r:id="rId14"/>
    <p:sldId id="315" r:id="rId15"/>
    <p:sldId id="274" r:id="rId16"/>
    <p:sldId id="319" r:id="rId17"/>
    <p:sldId id="301" r:id="rId18"/>
    <p:sldId id="321" r:id="rId19"/>
    <p:sldId id="290" r:id="rId20"/>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43860-59B2-424F-926C-A7ACBDFA2012}" v="68" dt="2020-06-02T22:58:03.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5258" autoAdjust="0"/>
  </p:normalViewPr>
  <p:slideViewPr>
    <p:cSldViewPr snapToGrid="0">
      <p:cViewPr varScale="1">
        <p:scale>
          <a:sx n="62" d="100"/>
          <a:sy n="62" d="100"/>
        </p:scale>
        <p:origin x="-91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Southon" userId="1612ec20-4a25-43af-a9fe-320fab86f94b" providerId="ADAL" clId="{3FD86907-EAF2-4FD0-A889-8E4B96E72550}"/>
    <pc:docChg chg="undo modSld">
      <pc:chgData name="Jack Southon" userId="1612ec20-4a25-43af-a9fe-320fab86f94b" providerId="ADAL" clId="{3FD86907-EAF2-4FD0-A889-8E4B96E72550}" dt="2020-05-27T08:49:12.741" v="3" actId="20577"/>
      <pc:docMkLst>
        <pc:docMk/>
      </pc:docMkLst>
      <pc:sldChg chg="modSp">
        <pc:chgData name="Jack Southon" userId="1612ec20-4a25-43af-a9fe-320fab86f94b" providerId="ADAL" clId="{3FD86907-EAF2-4FD0-A889-8E4B96E72550}" dt="2020-05-27T08:27:30.168" v="1" actId="1076"/>
        <pc:sldMkLst>
          <pc:docMk/>
          <pc:sldMk cId="1311689827" sldId="262"/>
        </pc:sldMkLst>
        <pc:spChg chg="mod">
          <ac:chgData name="Jack Southon" userId="1612ec20-4a25-43af-a9fe-320fab86f94b" providerId="ADAL" clId="{3FD86907-EAF2-4FD0-A889-8E4B96E72550}" dt="2020-05-27T08:27:30.168" v="1" actId="1076"/>
          <ac:spMkLst>
            <pc:docMk/>
            <pc:sldMk cId="1311689827" sldId="262"/>
            <ac:spMk id="3" creationId="{00000000-0000-0000-0000-000000000000}"/>
          </ac:spMkLst>
        </pc:spChg>
      </pc:sldChg>
      <pc:sldChg chg="modSp">
        <pc:chgData name="Jack Southon" userId="1612ec20-4a25-43af-a9fe-320fab86f94b" providerId="ADAL" clId="{3FD86907-EAF2-4FD0-A889-8E4B96E72550}" dt="2020-05-27T08:49:12.741" v="3" actId="20577"/>
        <pc:sldMkLst>
          <pc:docMk/>
          <pc:sldMk cId="1366813865" sldId="290"/>
        </pc:sldMkLst>
        <pc:spChg chg="mod">
          <ac:chgData name="Jack Southon" userId="1612ec20-4a25-43af-a9fe-320fab86f94b" providerId="ADAL" clId="{3FD86907-EAF2-4FD0-A889-8E4B96E72550}" dt="2020-05-27T08:49:12.741" v="3" actId="20577"/>
          <ac:spMkLst>
            <pc:docMk/>
            <pc:sldMk cId="1366813865" sldId="290"/>
            <ac:spMk id="3" creationId="{00000000-0000-0000-0000-000000000000}"/>
          </ac:spMkLst>
        </pc:spChg>
      </pc:sldChg>
      <pc:sldChg chg="modSp">
        <pc:chgData name="Jack Southon" userId="1612ec20-4a25-43af-a9fe-320fab86f94b" providerId="ADAL" clId="{3FD86907-EAF2-4FD0-A889-8E4B96E72550}" dt="2020-05-27T08:49:04.702" v="2" actId="20577"/>
        <pc:sldMkLst>
          <pc:docMk/>
          <pc:sldMk cId="2535062468" sldId="298"/>
        </pc:sldMkLst>
        <pc:spChg chg="mod">
          <ac:chgData name="Jack Southon" userId="1612ec20-4a25-43af-a9fe-320fab86f94b" providerId="ADAL" clId="{3FD86907-EAF2-4FD0-A889-8E4B96E72550}" dt="2020-05-27T08:49:04.702" v="2" actId="20577"/>
          <ac:spMkLst>
            <pc:docMk/>
            <pc:sldMk cId="2535062468" sldId="298"/>
            <ac:spMk id="2" creationId="{00000000-0000-0000-0000-000000000000}"/>
          </ac:spMkLst>
        </pc:spChg>
      </pc:sldChg>
    </pc:docChg>
  </pc:docChgLst>
  <pc:docChgLst>
    <pc:chgData name="Jack Southon" userId="1612ec20-4a25-43af-a9fe-320fab86f94b" providerId="ADAL" clId="{88943860-59B2-424F-926C-A7ACBDFA2012}"/>
    <pc:docChg chg="undo custSel addSld delSld modSld sldOrd">
      <pc:chgData name="Jack Southon" userId="1612ec20-4a25-43af-a9fe-320fab86f94b" providerId="ADAL" clId="{88943860-59B2-424F-926C-A7ACBDFA2012}" dt="2020-06-02T23:00:32.149" v="1926" actId="6549"/>
      <pc:docMkLst>
        <pc:docMk/>
      </pc:docMkLst>
      <pc:sldChg chg="modSp">
        <pc:chgData name="Jack Southon" userId="1612ec20-4a25-43af-a9fe-320fab86f94b" providerId="ADAL" clId="{88943860-59B2-424F-926C-A7ACBDFA2012}" dt="2020-06-02T21:07:30.812" v="13" actId="20577"/>
        <pc:sldMkLst>
          <pc:docMk/>
          <pc:sldMk cId="246257917" sldId="256"/>
        </pc:sldMkLst>
        <pc:spChg chg="mod">
          <ac:chgData name="Jack Southon" userId="1612ec20-4a25-43af-a9fe-320fab86f94b" providerId="ADAL" clId="{88943860-59B2-424F-926C-A7ACBDFA2012}" dt="2020-06-02T21:07:30.812" v="13" actId="20577"/>
          <ac:spMkLst>
            <pc:docMk/>
            <pc:sldMk cId="246257917" sldId="256"/>
            <ac:spMk id="3" creationId="{00000000-0000-0000-0000-000000000000}"/>
          </ac:spMkLst>
        </pc:spChg>
      </pc:sldChg>
      <pc:sldChg chg="modSp">
        <pc:chgData name="Jack Southon" userId="1612ec20-4a25-43af-a9fe-320fab86f94b" providerId="ADAL" clId="{88943860-59B2-424F-926C-A7ACBDFA2012}" dt="2020-06-02T22:44:09.523" v="1590" actId="123"/>
        <pc:sldMkLst>
          <pc:docMk/>
          <pc:sldMk cId="1311689827" sldId="262"/>
        </pc:sldMkLst>
        <pc:spChg chg="mod">
          <ac:chgData name="Jack Southon" userId="1612ec20-4a25-43af-a9fe-320fab86f94b" providerId="ADAL" clId="{88943860-59B2-424F-926C-A7ACBDFA2012}" dt="2020-06-02T21:09:16.810" v="33" actId="20577"/>
          <ac:spMkLst>
            <pc:docMk/>
            <pc:sldMk cId="1311689827" sldId="262"/>
            <ac:spMk id="2" creationId="{00000000-0000-0000-0000-000000000000}"/>
          </ac:spMkLst>
        </pc:spChg>
        <pc:spChg chg="mod">
          <ac:chgData name="Jack Southon" userId="1612ec20-4a25-43af-a9fe-320fab86f94b" providerId="ADAL" clId="{88943860-59B2-424F-926C-A7ACBDFA2012}" dt="2020-06-02T22:44:09.523" v="1590" actId="123"/>
          <ac:spMkLst>
            <pc:docMk/>
            <pc:sldMk cId="1311689827" sldId="262"/>
            <ac:spMk id="3" creationId="{00000000-0000-0000-0000-000000000000}"/>
          </ac:spMkLst>
        </pc:spChg>
      </pc:sldChg>
      <pc:sldChg chg="modSp modTransition">
        <pc:chgData name="Jack Southon" userId="1612ec20-4a25-43af-a9fe-320fab86f94b" providerId="ADAL" clId="{88943860-59B2-424F-926C-A7ACBDFA2012}" dt="2020-06-02T22:50:20.504" v="1711"/>
        <pc:sldMkLst>
          <pc:docMk/>
          <pc:sldMk cId="243093933" sldId="264"/>
        </pc:sldMkLst>
        <pc:spChg chg="mod">
          <ac:chgData name="Jack Southon" userId="1612ec20-4a25-43af-a9fe-320fab86f94b" providerId="ADAL" clId="{88943860-59B2-424F-926C-A7ACBDFA2012}" dt="2020-06-02T22:30:05.191" v="1223" actId="20577"/>
          <ac:spMkLst>
            <pc:docMk/>
            <pc:sldMk cId="243093933" sldId="264"/>
            <ac:spMk id="2" creationId="{00000000-0000-0000-0000-000000000000}"/>
          </ac:spMkLst>
        </pc:spChg>
        <pc:spChg chg="mod">
          <ac:chgData name="Jack Southon" userId="1612ec20-4a25-43af-a9fe-320fab86f94b" providerId="ADAL" clId="{88943860-59B2-424F-926C-A7ACBDFA2012}" dt="2020-06-02T22:44:02.874" v="1589" actId="123"/>
          <ac:spMkLst>
            <pc:docMk/>
            <pc:sldMk cId="243093933" sldId="264"/>
            <ac:spMk id="3" creationId="{00000000-0000-0000-0000-000000000000}"/>
          </ac:spMkLst>
        </pc:spChg>
      </pc:sldChg>
      <pc:sldChg chg="modSp">
        <pc:chgData name="Jack Southon" userId="1612ec20-4a25-43af-a9fe-320fab86f94b" providerId="ADAL" clId="{88943860-59B2-424F-926C-A7ACBDFA2012}" dt="2020-06-02T22:15:01.072" v="829" actId="20577"/>
        <pc:sldMkLst>
          <pc:docMk/>
          <pc:sldMk cId="2347722458" sldId="265"/>
        </pc:sldMkLst>
        <pc:spChg chg="mod">
          <ac:chgData name="Jack Southon" userId="1612ec20-4a25-43af-a9fe-320fab86f94b" providerId="ADAL" clId="{88943860-59B2-424F-926C-A7ACBDFA2012}" dt="2020-06-02T22:15:01.072" v="829" actId="20577"/>
          <ac:spMkLst>
            <pc:docMk/>
            <pc:sldMk cId="2347722458" sldId="265"/>
            <ac:spMk id="2" creationId="{00000000-0000-0000-0000-000000000000}"/>
          </ac:spMkLst>
        </pc:spChg>
        <pc:spChg chg="mod">
          <ac:chgData name="Jack Southon" userId="1612ec20-4a25-43af-a9fe-320fab86f94b" providerId="ADAL" clId="{88943860-59B2-424F-926C-A7ACBDFA2012}" dt="2020-06-02T22:13:52.835" v="811" actId="115"/>
          <ac:spMkLst>
            <pc:docMk/>
            <pc:sldMk cId="2347722458" sldId="265"/>
            <ac:spMk id="3" creationId="{00000000-0000-0000-0000-000000000000}"/>
          </ac:spMkLst>
        </pc:spChg>
      </pc:sldChg>
      <pc:sldChg chg="modTransition">
        <pc:chgData name="Jack Southon" userId="1612ec20-4a25-43af-a9fe-320fab86f94b" providerId="ADAL" clId="{88943860-59B2-424F-926C-A7ACBDFA2012}" dt="2020-06-02T21:35:45.587" v="702"/>
        <pc:sldMkLst>
          <pc:docMk/>
          <pc:sldMk cId="1430319529" sldId="274"/>
        </pc:sldMkLst>
      </pc:sldChg>
      <pc:sldChg chg="modSp">
        <pc:chgData name="Jack Southon" userId="1612ec20-4a25-43af-a9fe-320fab86f94b" providerId="ADAL" clId="{88943860-59B2-424F-926C-A7ACBDFA2012}" dt="2020-06-02T21:36:17.070" v="708" actId="5793"/>
        <pc:sldMkLst>
          <pc:docMk/>
          <pc:sldMk cId="1176479236" sldId="276"/>
        </pc:sldMkLst>
        <pc:spChg chg="mod">
          <ac:chgData name="Jack Southon" userId="1612ec20-4a25-43af-a9fe-320fab86f94b" providerId="ADAL" clId="{88943860-59B2-424F-926C-A7ACBDFA2012}" dt="2020-06-02T21:36:17.070" v="708" actId="5793"/>
          <ac:spMkLst>
            <pc:docMk/>
            <pc:sldMk cId="1176479236" sldId="276"/>
            <ac:spMk id="3" creationId="{00000000-0000-0000-0000-000000000000}"/>
          </ac:spMkLst>
        </pc:spChg>
      </pc:sldChg>
      <pc:sldChg chg="del modTransition">
        <pc:chgData name="Jack Southon" userId="1612ec20-4a25-43af-a9fe-320fab86f94b" providerId="ADAL" clId="{88943860-59B2-424F-926C-A7ACBDFA2012}" dt="2020-06-02T22:30:49.868" v="1234" actId="2696"/>
        <pc:sldMkLst>
          <pc:docMk/>
          <pc:sldMk cId="351577819" sldId="278"/>
        </pc:sldMkLst>
      </pc:sldChg>
      <pc:sldChg chg="del modTransition">
        <pc:chgData name="Jack Southon" userId="1612ec20-4a25-43af-a9fe-320fab86f94b" providerId="ADAL" clId="{88943860-59B2-424F-926C-A7ACBDFA2012}" dt="2020-06-02T22:30:51.060" v="1235" actId="2696"/>
        <pc:sldMkLst>
          <pc:docMk/>
          <pc:sldMk cId="1248298625" sldId="285"/>
        </pc:sldMkLst>
      </pc:sldChg>
      <pc:sldChg chg="modSp">
        <pc:chgData name="Jack Southon" userId="1612ec20-4a25-43af-a9fe-320fab86f94b" providerId="ADAL" clId="{88943860-59B2-424F-926C-A7ACBDFA2012}" dt="2020-06-02T22:16:07.507" v="860" actId="20577"/>
        <pc:sldMkLst>
          <pc:docMk/>
          <pc:sldMk cId="1410980770" sldId="288"/>
        </pc:sldMkLst>
        <pc:spChg chg="mod">
          <ac:chgData name="Jack Southon" userId="1612ec20-4a25-43af-a9fe-320fab86f94b" providerId="ADAL" clId="{88943860-59B2-424F-926C-A7ACBDFA2012}" dt="2020-06-02T22:16:07.507" v="860" actId="20577"/>
          <ac:spMkLst>
            <pc:docMk/>
            <pc:sldMk cId="1410980770" sldId="288"/>
            <ac:spMk id="3" creationId="{00000000-0000-0000-0000-000000000000}"/>
          </ac:spMkLst>
        </pc:spChg>
      </pc:sldChg>
      <pc:sldChg chg="modSp">
        <pc:chgData name="Jack Southon" userId="1612ec20-4a25-43af-a9fe-320fab86f94b" providerId="ADAL" clId="{88943860-59B2-424F-926C-A7ACBDFA2012}" dt="2020-06-02T22:23:03.273" v="1205" actId="115"/>
        <pc:sldMkLst>
          <pc:docMk/>
          <pc:sldMk cId="3708517526" sldId="289"/>
        </pc:sldMkLst>
        <pc:spChg chg="mod">
          <ac:chgData name="Jack Southon" userId="1612ec20-4a25-43af-a9fe-320fab86f94b" providerId="ADAL" clId="{88943860-59B2-424F-926C-A7ACBDFA2012}" dt="2020-06-02T22:23:03.273" v="1205" actId="115"/>
          <ac:spMkLst>
            <pc:docMk/>
            <pc:sldMk cId="3708517526" sldId="289"/>
            <ac:spMk id="3" creationId="{00000000-0000-0000-0000-000000000000}"/>
          </ac:spMkLst>
        </pc:spChg>
      </pc:sldChg>
      <pc:sldChg chg="modSp">
        <pc:chgData name="Jack Southon" userId="1612ec20-4a25-43af-a9fe-320fab86f94b" providerId="ADAL" clId="{88943860-59B2-424F-926C-A7ACBDFA2012}" dt="2020-06-02T21:28:15.862" v="473" actId="6549"/>
        <pc:sldMkLst>
          <pc:docMk/>
          <pc:sldMk cId="1366813865" sldId="290"/>
        </pc:sldMkLst>
        <pc:spChg chg="mod">
          <ac:chgData name="Jack Southon" userId="1612ec20-4a25-43af-a9fe-320fab86f94b" providerId="ADAL" clId="{88943860-59B2-424F-926C-A7ACBDFA2012}" dt="2020-06-02T21:28:15.862" v="473" actId="6549"/>
          <ac:spMkLst>
            <pc:docMk/>
            <pc:sldMk cId="1366813865" sldId="290"/>
            <ac:spMk id="7" creationId="{CC975E52-92EE-4320-A341-918ED176AC19}"/>
          </ac:spMkLst>
        </pc:spChg>
      </pc:sldChg>
      <pc:sldChg chg="del">
        <pc:chgData name="Jack Southon" userId="1612ec20-4a25-43af-a9fe-320fab86f94b" providerId="ADAL" clId="{88943860-59B2-424F-926C-A7ACBDFA2012}" dt="2020-06-02T21:35:41.410" v="701" actId="2696"/>
        <pc:sldMkLst>
          <pc:docMk/>
          <pc:sldMk cId="3034977908" sldId="294"/>
        </pc:sldMkLst>
      </pc:sldChg>
      <pc:sldChg chg="del modTransition">
        <pc:chgData name="Jack Southon" userId="1612ec20-4a25-43af-a9fe-320fab86f94b" providerId="ADAL" clId="{88943860-59B2-424F-926C-A7ACBDFA2012}" dt="2020-06-02T22:30:52.148" v="1236" actId="2696"/>
        <pc:sldMkLst>
          <pc:docMk/>
          <pc:sldMk cId="2522105280" sldId="296"/>
        </pc:sldMkLst>
      </pc:sldChg>
      <pc:sldChg chg="del modTransition">
        <pc:chgData name="Jack Southon" userId="1612ec20-4a25-43af-a9fe-320fab86f94b" providerId="ADAL" clId="{88943860-59B2-424F-926C-A7ACBDFA2012}" dt="2020-06-02T22:30:53.188" v="1237" actId="2696"/>
        <pc:sldMkLst>
          <pc:docMk/>
          <pc:sldMk cId="4159844919" sldId="297"/>
        </pc:sldMkLst>
      </pc:sldChg>
      <pc:sldChg chg="modSp del">
        <pc:chgData name="Jack Southon" userId="1612ec20-4a25-43af-a9fe-320fab86f94b" providerId="ADAL" clId="{88943860-59B2-424F-926C-A7ACBDFA2012}" dt="2020-06-02T21:09:19.762" v="34" actId="2696"/>
        <pc:sldMkLst>
          <pc:docMk/>
          <pc:sldMk cId="2535062468" sldId="298"/>
        </pc:sldMkLst>
        <pc:spChg chg="mod">
          <ac:chgData name="Jack Southon" userId="1612ec20-4a25-43af-a9fe-320fab86f94b" providerId="ADAL" clId="{88943860-59B2-424F-926C-A7ACBDFA2012}" dt="2020-06-02T21:07:36.453" v="17" actId="20577"/>
          <ac:spMkLst>
            <pc:docMk/>
            <pc:sldMk cId="2535062468" sldId="298"/>
            <ac:spMk id="2" creationId="{00000000-0000-0000-0000-000000000000}"/>
          </ac:spMkLst>
        </pc:spChg>
      </pc:sldChg>
      <pc:sldChg chg="modSp add ord">
        <pc:chgData name="Jack Southon" userId="1612ec20-4a25-43af-a9fe-320fab86f94b" providerId="ADAL" clId="{88943860-59B2-424F-926C-A7ACBDFA2012}" dt="2020-06-02T22:29:41.181" v="1219" actId="20577"/>
        <pc:sldMkLst>
          <pc:docMk/>
          <pc:sldMk cId="1737543379" sldId="300"/>
        </pc:sldMkLst>
        <pc:spChg chg="mod">
          <ac:chgData name="Jack Southon" userId="1612ec20-4a25-43af-a9fe-320fab86f94b" providerId="ADAL" clId="{88943860-59B2-424F-926C-A7ACBDFA2012}" dt="2020-06-02T22:29:41.181" v="1219" actId="20577"/>
          <ac:spMkLst>
            <pc:docMk/>
            <pc:sldMk cId="1737543379" sldId="300"/>
            <ac:spMk id="3" creationId="{00000000-0000-0000-0000-000000000000}"/>
          </ac:spMkLst>
        </pc:spChg>
      </pc:sldChg>
      <pc:sldChg chg="addSp modSp add">
        <pc:chgData name="Jack Southon" userId="1612ec20-4a25-43af-a9fe-320fab86f94b" providerId="ADAL" clId="{88943860-59B2-424F-926C-A7ACBDFA2012}" dt="2020-06-02T21:35:17.224" v="700" actId="20577"/>
        <pc:sldMkLst>
          <pc:docMk/>
          <pc:sldMk cId="854535955" sldId="301"/>
        </pc:sldMkLst>
        <pc:spChg chg="mod">
          <ac:chgData name="Jack Southon" userId="1612ec20-4a25-43af-a9fe-320fab86f94b" providerId="ADAL" clId="{88943860-59B2-424F-926C-A7ACBDFA2012}" dt="2020-06-02T21:35:17.224" v="700" actId="20577"/>
          <ac:spMkLst>
            <pc:docMk/>
            <pc:sldMk cId="854535955" sldId="301"/>
            <ac:spMk id="3" creationId="{00000000-0000-0000-0000-000000000000}"/>
          </ac:spMkLst>
        </pc:spChg>
        <pc:picChg chg="add mod">
          <ac:chgData name="Jack Southon" userId="1612ec20-4a25-43af-a9fe-320fab86f94b" providerId="ADAL" clId="{88943860-59B2-424F-926C-A7ACBDFA2012}" dt="2020-06-02T21:34:26.522" v="576" actId="1076"/>
          <ac:picMkLst>
            <pc:docMk/>
            <pc:sldMk cId="854535955" sldId="301"/>
            <ac:picMk id="4" creationId="{857E7B07-ACC2-4C63-9D34-07F913C6CBDE}"/>
          </ac:picMkLst>
        </pc:picChg>
      </pc:sldChg>
      <pc:sldChg chg="add">
        <pc:chgData name="Jack Southon" userId="1612ec20-4a25-43af-a9fe-320fab86f94b" providerId="ADAL" clId="{88943860-59B2-424F-926C-A7ACBDFA2012}" dt="2020-06-02T21:49:50.563" v="799"/>
        <pc:sldMkLst>
          <pc:docMk/>
          <pc:sldMk cId="2649508691" sldId="302"/>
        </pc:sldMkLst>
      </pc:sldChg>
      <pc:sldChg chg="modSp add del">
        <pc:chgData name="Jack Southon" userId="1612ec20-4a25-43af-a9fe-320fab86f94b" providerId="ADAL" clId="{88943860-59B2-424F-926C-A7ACBDFA2012}" dt="2020-06-02T22:50:11.343" v="1708" actId="2696"/>
        <pc:sldMkLst>
          <pc:docMk/>
          <pc:sldMk cId="464077788" sldId="303"/>
        </pc:sldMkLst>
        <pc:spChg chg="mod">
          <ac:chgData name="Jack Southon" userId="1612ec20-4a25-43af-a9fe-320fab86f94b" providerId="ADAL" clId="{88943860-59B2-424F-926C-A7ACBDFA2012}" dt="2020-06-02T22:43:56.826" v="1588" actId="123"/>
          <ac:spMkLst>
            <pc:docMk/>
            <pc:sldMk cId="464077788" sldId="303"/>
            <ac:spMk id="3" creationId="{00000000-0000-0000-0000-000000000000}"/>
          </ac:spMkLst>
        </pc:spChg>
      </pc:sldChg>
      <pc:sldChg chg="modSp add modTransition">
        <pc:chgData name="Jack Southon" userId="1612ec20-4a25-43af-a9fe-320fab86f94b" providerId="ADAL" clId="{88943860-59B2-424F-926C-A7ACBDFA2012}" dt="2020-06-02T22:50:14.752" v="1710" actId="20577"/>
        <pc:sldMkLst>
          <pc:docMk/>
          <pc:sldMk cId="2057171587" sldId="304"/>
        </pc:sldMkLst>
        <pc:spChg chg="mod">
          <ac:chgData name="Jack Southon" userId="1612ec20-4a25-43af-a9fe-320fab86f94b" providerId="ADAL" clId="{88943860-59B2-424F-926C-A7ACBDFA2012}" dt="2020-06-02T22:50:14.752" v="1710" actId="20577"/>
          <ac:spMkLst>
            <pc:docMk/>
            <pc:sldMk cId="2057171587" sldId="304"/>
            <ac:spMk id="3" creationId="{00000000-0000-0000-0000-000000000000}"/>
          </ac:spMkLst>
        </pc:spChg>
      </pc:sldChg>
      <pc:sldChg chg="add del">
        <pc:chgData name="Jack Southon" userId="1612ec20-4a25-43af-a9fe-320fab86f94b" providerId="ADAL" clId="{88943860-59B2-424F-926C-A7ACBDFA2012}" dt="2020-06-02T22:31:32.243" v="1247"/>
        <pc:sldMkLst>
          <pc:docMk/>
          <pc:sldMk cId="2022285451" sldId="305"/>
        </pc:sldMkLst>
      </pc:sldChg>
      <pc:sldChg chg="addSp delSp modSp add modTransition">
        <pc:chgData name="Jack Southon" userId="1612ec20-4a25-43af-a9fe-320fab86f94b" providerId="ADAL" clId="{88943860-59B2-424F-926C-A7ACBDFA2012}" dt="2020-06-02T22:58:03.974" v="1876"/>
        <pc:sldMkLst>
          <pc:docMk/>
          <pc:sldMk cId="2519568187" sldId="305"/>
        </pc:sldMkLst>
        <pc:spChg chg="mod">
          <ac:chgData name="Jack Southon" userId="1612ec20-4a25-43af-a9fe-320fab86f94b" providerId="ADAL" clId="{88943860-59B2-424F-926C-A7ACBDFA2012}" dt="2020-06-02T22:54:52.595" v="1793" actId="123"/>
          <ac:spMkLst>
            <pc:docMk/>
            <pc:sldMk cId="2519568187" sldId="305"/>
            <ac:spMk id="3" creationId="{00000000-0000-0000-0000-000000000000}"/>
          </ac:spMkLst>
        </pc:spChg>
        <pc:spChg chg="add del">
          <ac:chgData name="Jack Southon" userId="1612ec20-4a25-43af-a9fe-320fab86f94b" providerId="ADAL" clId="{88943860-59B2-424F-926C-A7ACBDFA2012}" dt="2020-06-02T22:34:33.063" v="1278"/>
          <ac:spMkLst>
            <pc:docMk/>
            <pc:sldMk cId="2519568187" sldId="305"/>
            <ac:spMk id="4" creationId="{26E767D5-440F-4EA7-90F8-47442AF75AD1}"/>
          </ac:spMkLst>
        </pc:spChg>
        <pc:spChg chg="add del">
          <ac:chgData name="Jack Southon" userId="1612ec20-4a25-43af-a9fe-320fab86f94b" providerId="ADAL" clId="{88943860-59B2-424F-926C-A7ACBDFA2012}" dt="2020-06-02T22:34:36.687" v="1282"/>
          <ac:spMkLst>
            <pc:docMk/>
            <pc:sldMk cId="2519568187" sldId="305"/>
            <ac:spMk id="5" creationId="{83D14E80-40A9-4427-B0CE-19D9BDD2DC2C}"/>
          </ac:spMkLst>
        </pc:spChg>
        <pc:spChg chg="add del">
          <ac:chgData name="Jack Southon" userId="1612ec20-4a25-43af-a9fe-320fab86f94b" providerId="ADAL" clId="{88943860-59B2-424F-926C-A7ACBDFA2012}" dt="2020-06-02T22:34:46.912" v="1284"/>
          <ac:spMkLst>
            <pc:docMk/>
            <pc:sldMk cId="2519568187" sldId="305"/>
            <ac:spMk id="6" creationId="{E6EEE7A5-9B44-4F45-845A-846D82FAE48A}"/>
          </ac:spMkLst>
        </pc:spChg>
        <pc:spChg chg="add del">
          <ac:chgData name="Jack Southon" userId="1612ec20-4a25-43af-a9fe-320fab86f94b" providerId="ADAL" clId="{88943860-59B2-424F-926C-A7ACBDFA2012}" dt="2020-06-02T22:34:52.760" v="1288"/>
          <ac:spMkLst>
            <pc:docMk/>
            <pc:sldMk cId="2519568187" sldId="305"/>
            <ac:spMk id="7" creationId="{DB0F161D-8E39-447C-8EFE-13AFF52B4C9E}"/>
          </ac:spMkLst>
        </pc:spChg>
      </pc:sldChg>
      <pc:sldChg chg="modSp add modTransition">
        <pc:chgData name="Jack Southon" userId="1612ec20-4a25-43af-a9fe-320fab86f94b" providerId="ADAL" clId="{88943860-59B2-424F-926C-A7ACBDFA2012}" dt="2020-06-02T23:00:32.149" v="1926" actId="6549"/>
        <pc:sldMkLst>
          <pc:docMk/>
          <pc:sldMk cId="1721204145" sldId="306"/>
        </pc:sldMkLst>
        <pc:spChg chg="mod">
          <ac:chgData name="Jack Southon" userId="1612ec20-4a25-43af-a9fe-320fab86f94b" providerId="ADAL" clId="{88943860-59B2-424F-926C-A7ACBDFA2012}" dt="2020-06-02T23:00:32.149" v="1926" actId="6549"/>
          <ac:spMkLst>
            <pc:docMk/>
            <pc:sldMk cId="1721204145" sldId="306"/>
            <ac:spMk id="3" creationId="{00000000-0000-0000-0000-000000000000}"/>
          </ac:spMkLst>
        </pc:spChg>
      </pc:sldChg>
      <pc:sldChg chg="modSp add">
        <pc:chgData name="Jack Southon" userId="1612ec20-4a25-43af-a9fe-320fab86f94b" providerId="ADAL" clId="{88943860-59B2-424F-926C-A7ACBDFA2012}" dt="2020-06-02T22:42:42.279" v="1587" actId="207"/>
        <pc:sldMkLst>
          <pc:docMk/>
          <pc:sldMk cId="1452400625" sldId="307"/>
        </pc:sldMkLst>
        <pc:spChg chg="mod">
          <ac:chgData name="Jack Southon" userId="1612ec20-4a25-43af-a9fe-320fab86f94b" providerId="ADAL" clId="{88943860-59B2-424F-926C-A7ACBDFA2012}" dt="2020-06-02T22:42:30.574" v="1585" actId="20577"/>
          <ac:spMkLst>
            <pc:docMk/>
            <pc:sldMk cId="1452400625" sldId="307"/>
            <ac:spMk id="2" creationId="{00000000-0000-0000-0000-000000000000}"/>
          </ac:spMkLst>
        </pc:spChg>
        <pc:spChg chg="mod">
          <ac:chgData name="Jack Southon" userId="1612ec20-4a25-43af-a9fe-320fab86f94b" providerId="ADAL" clId="{88943860-59B2-424F-926C-A7ACBDFA2012}" dt="2020-06-02T22:42:42.279" v="1587" actId="207"/>
          <ac:spMkLst>
            <pc:docMk/>
            <pc:sldMk cId="1452400625" sldId="307"/>
            <ac:spMk id="3" creationId="{00000000-0000-0000-0000-000000000000}"/>
          </ac:spMkLst>
        </pc:spChg>
      </pc:sldChg>
      <pc:sldChg chg="add del">
        <pc:chgData name="Jack Southon" userId="1612ec20-4a25-43af-a9fe-320fab86f94b" providerId="ADAL" clId="{88943860-59B2-424F-926C-A7ACBDFA2012}" dt="2020-06-02T22:34:13.333" v="1274"/>
        <pc:sldMkLst>
          <pc:docMk/>
          <pc:sldMk cId="161844187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7AF1F4D-1C43-4E56-898B-A65A1571B37B}" type="datetimeFigureOut">
              <a:rPr lang="en-GB" smtClean="0"/>
              <a:t>08/07/2020</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2FE9DED4-758B-4D5D-BADB-F287930C6ABB}" type="slidenum">
              <a:rPr lang="en-GB" smtClean="0"/>
              <a:t>‹#›</a:t>
            </a:fld>
            <a:endParaRPr lang="en-GB"/>
          </a:p>
        </p:txBody>
      </p:sp>
    </p:spTree>
    <p:extLst>
      <p:ext uri="{BB962C8B-B14F-4D97-AF65-F5344CB8AC3E}">
        <p14:creationId xmlns:p14="http://schemas.microsoft.com/office/powerpoint/2010/main" val="109065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E9DED4-758B-4D5D-BADB-F287930C6ABB}" type="slidenum">
              <a:rPr lang="en-GB" smtClean="0"/>
              <a:t>2</a:t>
            </a:fld>
            <a:endParaRPr lang="en-GB"/>
          </a:p>
        </p:txBody>
      </p:sp>
    </p:spTree>
    <p:extLst>
      <p:ext uri="{BB962C8B-B14F-4D97-AF65-F5344CB8AC3E}">
        <p14:creationId xmlns:p14="http://schemas.microsoft.com/office/powerpoint/2010/main" val="28801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You will need to identify your commitment to CIWEM, identifying your reasons for joining the Institution, how you have, will continue to or will in future contribute to developing the Institution (e.g. Branch meetings, journal papers, WEM articles, Special Interest Groups, Technical Panels, networks etc....). </a:t>
            </a:r>
          </a:p>
          <a:p>
            <a:r>
              <a:rPr lang="en-GB" sz="1200" b="0" i="0" u="none" strike="noStrike" kern="1200" baseline="0" dirty="0" smtClean="0">
                <a:solidFill>
                  <a:schemeClr val="tx1"/>
                </a:solidFill>
                <a:latin typeface="+mn-lt"/>
                <a:ea typeface="+mn-ea"/>
                <a:cs typeface="+mn-cs"/>
              </a:rPr>
              <a:t>• Why did you choose CIWEM? </a:t>
            </a:r>
          </a:p>
          <a:p>
            <a:r>
              <a:rPr lang="en-GB" sz="1200" b="0" i="0" u="none" strike="noStrike" kern="1200" baseline="0" dirty="0" smtClean="0">
                <a:solidFill>
                  <a:schemeClr val="tx1"/>
                </a:solidFill>
                <a:latin typeface="+mn-lt"/>
                <a:ea typeface="+mn-ea"/>
                <a:cs typeface="+mn-cs"/>
              </a:rPr>
              <a:t>• What have or will you contribute to CIWEM? </a:t>
            </a:r>
          </a:p>
          <a:p>
            <a:r>
              <a:rPr lang="en-GB" sz="1200" b="0" i="0" u="none" strike="noStrike" kern="1200" baseline="0" dirty="0" smtClean="0">
                <a:solidFill>
                  <a:schemeClr val="tx1"/>
                </a:solidFill>
                <a:latin typeface="+mn-lt"/>
                <a:ea typeface="+mn-ea"/>
                <a:cs typeface="+mn-cs"/>
              </a:rPr>
              <a:t>• How do you promote the benefits of CIWEM with your colleagues and other potential members? </a:t>
            </a:r>
          </a:p>
          <a:p>
            <a:endParaRPr lang="en-GB" dirty="0"/>
          </a:p>
        </p:txBody>
      </p:sp>
      <p:sp>
        <p:nvSpPr>
          <p:cNvPr id="4" name="Slide Number Placeholder 3"/>
          <p:cNvSpPr>
            <a:spLocks noGrp="1"/>
          </p:cNvSpPr>
          <p:nvPr>
            <p:ph type="sldNum" sz="quarter" idx="10"/>
          </p:nvPr>
        </p:nvSpPr>
        <p:spPr/>
        <p:txBody>
          <a:bodyPr/>
          <a:lstStyle/>
          <a:p>
            <a:fld id="{2FE9DED4-758B-4D5D-BADB-F287930C6ABB}" type="slidenum">
              <a:rPr lang="en-GB" smtClean="0"/>
              <a:t>3</a:t>
            </a:fld>
            <a:endParaRPr lang="en-GB"/>
          </a:p>
        </p:txBody>
      </p:sp>
    </p:spTree>
    <p:extLst>
      <p:ext uri="{BB962C8B-B14F-4D97-AF65-F5344CB8AC3E}">
        <p14:creationId xmlns:p14="http://schemas.microsoft.com/office/powerpoint/2010/main" val="28801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E9DED4-758B-4D5D-BADB-F287930C6ABB}" type="slidenum">
              <a:rPr lang="en-GB" smtClean="0"/>
              <a:t>5</a:t>
            </a:fld>
            <a:endParaRPr lang="en-GB"/>
          </a:p>
        </p:txBody>
      </p:sp>
    </p:spTree>
    <p:extLst>
      <p:ext uri="{BB962C8B-B14F-4D97-AF65-F5344CB8AC3E}">
        <p14:creationId xmlns:p14="http://schemas.microsoft.com/office/powerpoint/2010/main" val="34982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E9DED4-758B-4D5D-BADB-F287930C6ABB}" type="slidenum">
              <a:rPr lang="en-GB" smtClean="0"/>
              <a:t>6</a:t>
            </a:fld>
            <a:endParaRPr lang="en-GB"/>
          </a:p>
        </p:txBody>
      </p:sp>
    </p:spTree>
    <p:extLst>
      <p:ext uri="{BB962C8B-B14F-4D97-AF65-F5344CB8AC3E}">
        <p14:creationId xmlns:p14="http://schemas.microsoft.com/office/powerpoint/2010/main" val="386898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You will need to identify your commitment to CIWEM, identifying your reasons for joining the Institution, how you have, will continue to or will in future contribute to developing the Institution (e.g. Branch meetings, journal papers, WEM articles, Special Interest Groups, Technical Panels, networks etc....). </a:t>
            </a:r>
          </a:p>
          <a:p>
            <a:r>
              <a:rPr lang="en-GB" sz="1200" b="0" i="0" u="none" strike="noStrike" kern="1200" baseline="0" dirty="0" smtClean="0">
                <a:solidFill>
                  <a:schemeClr val="tx1"/>
                </a:solidFill>
                <a:latin typeface="+mn-lt"/>
                <a:ea typeface="+mn-ea"/>
                <a:cs typeface="+mn-cs"/>
              </a:rPr>
              <a:t>• Why did you choose CIWEM? </a:t>
            </a:r>
          </a:p>
          <a:p>
            <a:r>
              <a:rPr lang="en-GB" sz="1200" b="0" i="0" u="none" strike="noStrike" kern="1200" baseline="0" dirty="0" smtClean="0">
                <a:solidFill>
                  <a:schemeClr val="tx1"/>
                </a:solidFill>
                <a:latin typeface="+mn-lt"/>
                <a:ea typeface="+mn-ea"/>
                <a:cs typeface="+mn-cs"/>
              </a:rPr>
              <a:t>• What have or will you contribute to CIWEM? </a:t>
            </a:r>
          </a:p>
          <a:p>
            <a:r>
              <a:rPr lang="en-GB" sz="1200" b="0" i="0" u="none" strike="noStrike" kern="1200" baseline="0" dirty="0" smtClean="0">
                <a:solidFill>
                  <a:schemeClr val="tx1"/>
                </a:solidFill>
                <a:latin typeface="+mn-lt"/>
                <a:ea typeface="+mn-ea"/>
                <a:cs typeface="+mn-cs"/>
              </a:rPr>
              <a:t>• How do you promote the benefits of CIWEM with your colleagues and other potential members? </a:t>
            </a:r>
          </a:p>
          <a:p>
            <a:endParaRPr lang="en-GB" dirty="0"/>
          </a:p>
        </p:txBody>
      </p:sp>
      <p:sp>
        <p:nvSpPr>
          <p:cNvPr id="4" name="Slide Number Placeholder 3"/>
          <p:cNvSpPr>
            <a:spLocks noGrp="1"/>
          </p:cNvSpPr>
          <p:nvPr>
            <p:ph type="sldNum" sz="quarter" idx="10"/>
          </p:nvPr>
        </p:nvSpPr>
        <p:spPr/>
        <p:txBody>
          <a:bodyPr/>
          <a:lstStyle/>
          <a:p>
            <a:fld id="{2FE9DED4-758B-4D5D-BADB-F287930C6ABB}" type="slidenum">
              <a:rPr lang="en-GB" smtClean="0"/>
              <a:t>12</a:t>
            </a:fld>
            <a:endParaRPr lang="en-GB"/>
          </a:p>
        </p:txBody>
      </p:sp>
    </p:spTree>
    <p:extLst>
      <p:ext uri="{BB962C8B-B14F-4D97-AF65-F5344CB8AC3E}">
        <p14:creationId xmlns:p14="http://schemas.microsoft.com/office/powerpoint/2010/main" val="28801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E9DED4-758B-4D5D-BADB-F287930C6ABB}" type="slidenum">
              <a:rPr lang="en-GB" smtClean="0"/>
              <a:t>14</a:t>
            </a:fld>
            <a:endParaRPr lang="en-GB"/>
          </a:p>
        </p:txBody>
      </p:sp>
    </p:spTree>
    <p:extLst>
      <p:ext uri="{BB962C8B-B14F-4D97-AF65-F5344CB8AC3E}">
        <p14:creationId xmlns:p14="http://schemas.microsoft.com/office/powerpoint/2010/main" val="34982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E9DED4-758B-4D5D-BADB-F287930C6ABB}" type="slidenum">
              <a:rPr lang="en-GB" smtClean="0"/>
              <a:t>17</a:t>
            </a:fld>
            <a:endParaRPr lang="en-GB"/>
          </a:p>
        </p:txBody>
      </p:sp>
    </p:spTree>
    <p:extLst>
      <p:ext uri="{BB962C8B-B14F-4D97-AF65-F5344CB8AC3E}">
        <p14:creationId xmlns:p14="http://schemas.microsoft.com/office/powerpoint/2010/main" val="325870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7/8/2020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wem.org/membership/mento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t>
            </a:r>
          </a:p>
        </p:txBody>
      </p:sp>
      <p:sp>
        <p:nvSpPr>
          <p:cNvPr id="3" name="Subtitle 2"/>
          <p:cNvSpPr>
            <a:spLocks noGrp="1"/>
          </p:cNvSpPr>
          <p:nvPr>
            <p:ph type="subTitle" idx="1"/>
          </p:nvPr>
        </p:nvSpPr>
        <p:spPr>
          <a:xfrm>
            <a:off x="1507067" y="4050833"/>
            <a:ext cx="7766936" cy="1611413"/>
          </a:xfrm>
        </p:spPr>
        <p:txBody>
          <a:bodyPr>
            <a:normAutofit/>
          </a:bodyPr>
          <a:lstStyle/>
          <a:p>
            <a:r>
              <a:rPr lang="en-GB" dirty="0"/>
              <a:t>Chartership competencies Part </a:t>
            </a:r>
            <a:r>
              <a:rPr lang="en-GB" dirty="0" smtClean="0"/>
              <a:t>12| </a:t>
            </a:r>
            <a:r>
              <a:rPr lang="en-GB" dirty="0"/>
              <a:t>Breakfast Webinar Series </a:t>
            </a:r>
          </a:p>
          <a:p>
            <a:endParaRPr lang="en-GB" dirty="0"/>
          </a:p>
          <a:p>
            <a:r>
              <a:rPr lang="en-GB" dirty="0" smtClean="0"/>
              <a:t>Katie Woollard </a:t>
            </a:r>
            <a:endParaRPr lang="en-GB" dirty="0"/>
          </a:p>
        </p:txBody>
      </p:sp>
      <p:pic>
        <p:nvPicPr>
          <p:cNvPr id="4" name="Picture 3"/>
          <p:cNvPicPr>
            <a:picLocks noChangeAspect="1"/>
          </p:cNvPicPr>
          <p:nvPr/>
        </p:nvPicPr>
        <p:blipFill>
          <a:blip r:embed="rId2"/>
          <a:stretch>
            <a:fillRect/>
          </a:stretch>
        </p:blipFill>
        <p:spPr>
          <a:xfrm>
            <a:off x="3120853" y="1920474"/>
            <a:ext cx="6153150" cy="2066925"/>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46" y="603738"/>
            <a:ext cx="3349137" cy="158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5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 Today</a:t>
            </a:r>
          </a:p>
        </p:txBody>
      </p:sp>
      <p:sp>
        <p:nvSpPr>
          <p:cNvPr id="3" name="Content Placeholder 2"/>
          <p:cNvSpPr>
            <a:spLocks noGrp="1"/>
          </p:cNvSpPr>
          <p:nvPr>
            <p:ph sz="half" idx="1"/>
          </p:nvPr>
        </p:nvSpPr>
        <p:spPr>
          <a:xfrm>
            <a:off x="677334" y="1551214"/>
            <a:ext cx="11514666" cy="4490147"/>
          </a:xfrm>
        </p:spPr>
        <p:txBody>
          <a:bodyPr>
            <a:normAutofit/>
          </a:bodyPr>
          <a:lstStyle/>
          <a:p>
            <a:r>
              <a:rPr lang="en-GB" sz="2000" dirty="0"/>
              <a:t>Discuss with your </a:t>
            </a:r>
            <a:r>
              <a:rPr lang="en-GB" sz="2000" dirty="0" smtClean="0"/>
              <a:t>peers: </a:t>
            </a:r>
          </a:p>
          <a:p>
            <a:pPr marL="0" indent="0">
              <a:buNone/>
            </a:pPr>
            <a:r>
              <a:rPr lang="en-GB" sz="2000" dirty="0" smtClean="0"/>
              <a:t>	• </a:t>
            </a:r>
            <a:r>
              <a:rPr lang="en-GB" sz="2000" dirty="0"/>
              <a:t>Ideas for forms of CPD you have </a:t>
            </a:r>
            <a:r>
              <a:rPr lang="en-GB" sz="2000" dirty="0" smtClean="0"/>
              <a:t>undertaken</a:t>
            </a:r>
          </a:p>
          <a:p>
            <a:pPr marL="0" indent="0">
              <a:buNone/>
            </a:pPr>
            <a:r>
              <a:rPr lang="en-GB" sz="2000" dirty="0"/>
              <a:t>	• What was the last CPD event you went on? </a:t>
            </a:r>
          </a:p>
          <a:p>
            <a:pPr marL="0" indent="0">
              <a:buNone/>
            </a:pPr>
            <a:r>
              <a:rPr lang="en-GB" sz="2000" dirty="0" smtClean="0"/>
              <a:t>	• </a:t>
            </a:r>
            <a:r>
              <a:rPr lang="en-GB" sz="2000" dirty="0"/>
              <a:t>What did you learn / gain from </a:t>
            </a:r>
            <a:r>
              <a:rPr lang="en-GB" sz="2000" dirty="0" smtClean="0"/>
              <a:t>it? How </a:t>
            </a:r>
            <a:r>
              <a:rPr lang="en-GB" sz="2000" dirty="0"/>
              <a:t>did it address a gap in your development plan? </a:t>
            </a:r>
          </a:p>
          <a:p>
            <a:pPr marL="0" indent="0">
              <a:buNone/>
            </a:pPr>
            <a:r>
              <a:rPr lang="en-GB" sz="2000" dirty="0"/>
              <a:t>	• What was the most interesting </a:t>
            </a:r>
            <a:r>
              <a:rPr lang="en-GB" sz="2000" dirty="0" smtClean="0"/>
              <a:t>or innovative CPD </a:t>
            </a:r>
            <a:r>
              <a:rPr lang="en-GB" sz="2000" dirty="0"/>
              <a:t>you have </a:t>
            </a:r>
            <a:r>
              <a:rPr lang="en-GB" sz="2000" dirty="0" smtClean="0"/>
              <a:t>undertaken?</a:t>
            </a:r>
          </a:p>
          <a:p>
            <a:pPr marL="0" indent="0">
              <a:buNone/>
            </a:pPr>
            <a:endParaRPr lang="en-GB" sz="2000" dirty="0" smtClean="0"/>
          </a:p>
          <a:p>
            <a:r>
              <a:rPr lang="en-GB" sz="2000" dirty="0" smtClean="0"/>
              <a:t>Ideas </a:t>
            </a:r>
            <a:r>
              <a:rPr lang="en-GB" sz="2000" dirty="0"/>
              <a:t>on the best way to keep an ongoing record of the CPD you have undertaken </a:t>
            </a:r>
          </a:p>
          <a:p>
            <a:endParaRPr lang="en-GB" sz="2000" dirty="0" smtClean="0"/>
          </a:p>
          <a:p>
            <a:pPr marL="1371600" lvl="3" indent="0">
              <a:buNone/>
            </a:pPr>
            <a:endParaRPr lang="en-GB" sz="2000" dirty="0"/>
          </a:p>
        </p:txBody>
      </p:sp>
    </p:spTree>
    <p:extLst>
      <p:ext uri="{BB962C8B-B14F-4D97-AF65-F5344CB8AC3E}">
        <p14:creationId xmlns:p14="http://schemas.microsoft.com/office/powerpoint/2010/main" val="1410980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 this week</a:t>
            </a:r>
          </a:p>
        </p:txBody>
      </p:sp>
      <p:sp>
        <p:nvSpPr>
          <p:cNvPr id="3" name="Content Placeholder 2"/>
          <p:cNvSpPr>
            <a:spLocks noGrp="1"/>
          </p:cNvSpPr>
          <p:nvPr>
            <p:ph idx="1"/>
          </p:nvPr>
        </p:nvSpPr>
        <p:spPr>
          <a:xfrm>
            <a:off x="677334" y="1808164"/>
            <a:ext cx="8596668" cy="3880773"/>
          </a:xfrm>
        </p:spPr>
        <p:txBody>
          <a:bodyPr/>
          <a:lstStyle/>
          <a:p>
            <a:pPr lvl="0"/>
            <a:r>
              <a:rPr lang="en-GB" sz="2000" dirty="0" smtClean="0"/>
              <a:t>Update your CPD log</a:t>
            </a:r>
          </a:p>
          <a:p>
            <a:pPr lvl="0"/>
            <a:r>
              <a:rPr lang="en-GB" sz="2000" dirty="0" smtClean="0"/>
              <a:t>List types of CPD you have undertaken</a:t>
            </a:r>
          </a:p>
          <a:p>
            <a:pPr lvl="0"/>
            <a:r>
              <a:rPr lang="en-GB" sz="2000" dirty="0" smtClean="0"/>
              <a:t>Spend 15 minutes answering the key questions for this week</a:t>
            </a:r>
          </a:p>
          <a:p>
            <a:pPr lvl="0"/>
            <a:r>
              <a:rPr lang="en-GB" sz="2000" dirty="0" smtClean="0"/>
              <a:t>If you don’t have an individual development plan – discuss with your line manager</a:t>
            </a:r>
          </a:p>
          <a:p>
            <a:pPr lvl="0"/>
            <a:endParaRPr lang="en-GB" dirty="0"/>
          </a:p>
          <a:p>
            <a:pPr lvl="0"/>
            <a:endParaRPr lang="en-GB" dirty="0"/>
          </a:p>
          <a:p>
            <a:pPr lvl="0"/>
            <a:endParaRPr lang="en-GB" dirty="0"/>
          </a:p>
          <a:p>
            <a:pPr marL="0" indent="0">
              <a:buNone/>
            </a:pPr>
            <a:endParaRPr lang="en-GB" dirty="0"/>
          </a:p>
        </p:txBody>
      </p:sp>
    </p:spTree>
    <p:extLst>
      <p:ext uri="{BB962C8B-B14F-4D97-AF65-F5344CB8AC3E}">
        <p14:creationId xmlns:p14="http://schemas.microsoft.com/office/powerpoint/2010/main" val="3708517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 Competencies</a:t>
            </a:r>
            <a:endParaRPr lang="en-GB" dirty="0"/>
          </a:p>
        </p:txBody>
      </p:sp>
      <p:sp>
        <p:nvSpPr>
          <p:cNvPr id="3" name="Content Placeholder 2"/>
          <p:cNvSpPr>
            <a:spLocks noGrp="1"/>
          </p:cNvSpPr>
          <p:nvPr>
            <p:ph idx="1"/>
          </p:nvPr>
        </p:nvSpPr>
        <p:spPr>
          <a:xfrm>
            <a:off x="669313" y="1847768"/>
            <a:ext cx="8596668" cy="3880773"/>
          </a:xfrm>
        </p:spPr>
        <p:txBody>
          <a:bodyPr>
            <a:normAutofit/>
          </a:bodyPr>
          <a:lstStyle/>
          <a:p>
            <a:pPr marL="0" indent="0">
              <a:buNone/>
            </a:pPr>
            <a:r>
              <a:rPr lang="en-GB" dirty="0"/>
              <a:t>E1. Demonstrate continuing professional development</a:t>
            </a:r>
          </a:p>
          <a:p>
            <a:pPr marL="0" indent="0">
              <a:buNone/>
            </a:pPr>
            <a:endParaRPr lang="en-GB" dirty="0"/>
          </a:p>
          <a:p>
            <a:pPr marL="0" indent="0">
              <a:buNone/>
            </a:pPr>
            <a:r>
              <a:rPr lang="en-GB" dirty="0">
                <a:solidFill>
                  <a:schemeClr val="accent1"/>
                </a:solidFill>
                <a:latin typeface="+mj-lt"/>
                <a:ea typeface="+mj-ea"/>
                <a:cs typeface="+mj-cs"/>
              </a:rPr>
              <a:t>E2. Discuss your commitment to CIWEM</a:t>
            </a:r>
          </a:p>
          <a:p>
            <a:pPr marL="0" indent="0">
              <a:buNone/>
            </a:pPr>
            <a:endParaRPr lang="en-GB" b="1" dirty="0" smtClean="0"/>
          </a:p>
          <a:p>
            <a:pPr marL="0" indent="0">
              <a:buNone/>
            </a:pPr>
            <a:endParaRPr lang="en-GB" dirty="0"/>
          </a:p>
          <a:p>
            <a:pPr marL="0" indent="0">
              <a:buNone/>
            </a:pPr>
            <a:endParaRPr lang="en-GB" sz="3600" dirty="0">
              <a:solidFill>
                <a:schemeClr val="accent1"/>
              </a:solidFill>
              <a:latin typeface="+mj-lt"/>
              <a:ea typeface="+mj-ea"/>
              <a:cs typeface="+mj-cs"/>
            </a:endParaRPr>
          </a:p>
        </p:txBody>
      </p:sp>
    </p:spTree>
    <p:extLst>
      <p:ext uri="{BB962C8B-B14F-4D97-AF65-F5344CB8AC3E}">
        <p14:creationId xmlns:p14="http://schemas.microsoft.com/office/powerpoint/2010/main" val="145938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709220"/>
            <a:ext cx="8596668" cy="1826581"/>
          </a:xfrm>
        </p:spPr>
        <p:txBody>
          <a:bodyPr/>
          <a:lstStyle/>
          <a:p>
            <a:r>
              <a:rPr lang="en-GB" dirty="0" smtClean="0"/>
              <a:t>E2</a:t>
            </a:r>
            <a:endParaRPr lang="en-GB" dirty="0"/>
          </a:p>
        </p:txBody>
      </p:sp>
      <p:sp>
        <p:nvSpPr>
          <p:cNvPr id="3" name="Text Placeholder 2"/>
          <p:cNvSpPr>
            <a:spLocks noGrp="1"/>
          </p:cNvSpPr>
          <p:nvPr>
            <p:ph type="body" idx="1"/>
          </p:nvPr>
        </p:nvSpPr>
        <p:spPr>
          <a:xfrm>
            <a:off x="677335" y="3403916"/>
            <a:ext cx="8596668" cy="860400"/>
          </a:xfrm>
        </p:spPr>
        <p:txBody>
          <a:bodyPr/>
          <a:lstStyle/>
          <a:p>
            <a:r>
              <a:rPr lang="en-GB" dirty="0" smtClean="0"/>
              <a:t>Discuss your commitment to CIWEM</a:t>
            </a:r>
            <a:endParaRPr lang="en-GB" dirty="0"/>
          </a:p>
        </p:txBody>
      </p:sp>
    </p:spTree>
    <p:extLst>
      <p:ext uri="{BB962C8B-B14F-4D97-AF65-F5344CB8AC3E}">
        <p14:creationId xmlns:p14="http://schemas.microsoft.com/office/powerpoint/2010/main" val="80435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5" y="264160"/>
            <a:ext cx="8596668" cy="626008"/>
          </a:xfrm>
        </p:spPr>
        <p:txBody>
          <a:bodyPr>
            <a:normAutofit fontScale="90000"/>
          </a:bodyPr>
          <a:lstStyle/>
          <a:p>
            <a:r>
              <a:rPr lang="en-GB" dirty="0" smtClean="0"/>
              <a:t>E2</a:t>
            </a:r>
            <a:endParaRPr lang="en-GB" dirty="0"/>
          </a:p>
        </p:txBody>
      </p:sp>
      <p:sp>
        <p:nvSpPr>
          <p:cNvPr id="3" name="Text Placeholder 2"/>
          <p:cNvSpPr>
            <a:spLocks noGrp="1"/>
          </p:cNvSpPr>
          <p:nvPr>
            <p:ph type="body" idx="1"/>
          </p:nvPr>
        </p:nvSpPr>
        <p:spPr>
          <a:xfrm>
            <a:off x="677334" y="890167"/>
            <a:ext cx="8990541" cy="5196307"/>
          </a:xfrm>
        </p:spPr>
        <p:txBody>
          <a:bodyPr>
            <a:normAutofit/>
          </a:bodyPr>
          <a:lstStyle/>
          <a:p>
            <a:r>
              <a:rPr lang="en-GB" b="1" dirty="0" smtClean="0">
                <a:solidFill>
                  <a:schemeClr val="tx1">
                    <a:lumMod val="75000"/>
                    <a:lumOff val="25000"/>
                  </a:schemeClr>
                </a:solidFill>
              </a:rPr>
              <a:t>Discuss your commitment to CIWEM</a:t>
            </a:r>
          </a:p>
          <a:p>
            <a:r>
              <a:rPr lang="en-GB" sz="1900" dirty="0">
                <a:solidFill>
                  <a:schemeClr val="tx1">
                    <a:lumMod val="75000"/>
                    <a:lumOff val="25000"/>
                  </a:schemeClr>
                </a:solidFill>
              </a:rPr>
              <a:t>You will need to identify your commitment to CIWEM, identifying your reasons for joining the Institution, how you have, will continue to or will in future contribute to developing the Institution (e.g. Branch meetings, journal papers, WEM articles, Special Interest Groups, Technical Panels, networks etc....). </a:t>
            </a:r>
            <a:endParaRPr lang="en-GB" sz="1900" dirty="0" smtClean="0">
              <a:solidFill>
                <a:schemeClr val="tx1">
                  <a:lumMod val="75000"/>
                  <a:lumOff val="25000"/>
                </a:schemeClr>
              </a:solidFill>
            </a:endParaRPr>
          </a:p>
          <a:p>
            <a:endParaRPr lang="en-GB" sz="1900" dirty="0">
              <a:solidFill>
                <a:schemeClr val="tx1">
                  <a:lumMod val="75000"/>
                  <a:lumOff val="25000"/>
                </a:schemeClr>
              </a:solidFill>
            </a:endParaRPr>
          </a:p>
          <a:p>
            <a:r>
              <a:rPr lang="en-GB" sz="1900" dirty="0">
                <a:solidFill>
                  <a:schemeClr val="tx1">
                    <a:lumMod val="75000"/>
                    <a:lumOff val="25000"/>
                  </a:schemeClr>
                </a:solidFill>
              </a:rPr>
              <a:t>• Why did you choose CIWEM? </a:t>
            </a:r>
          </a:p>
          <a:p>
            <a:r>
              <a:rPr lang="en-GB" sz="1900" dirty="0">
                <a:solidFill>
                  <a:schemeClr val="tx1">
                    <a:lumMod val="75000"/>
                    <a:lumOff val="25000"/>
                  </a:schemeClr>
                </a:solidFill>
              </a:rPr>
              <a:t>• What have or will you contribute to CIWEM? </a:t>
            </a:r>
          </a:p>
          <a:p>
            <a:r>
              <a:rPr lang="en-GB" sz="1900" dirty="0">
                <a:solidFill>
                  <a:schemeClr val="tx1">
                    <a:lumMod val="75000"/>
                    <a:lumOff val="25000"/>
                  </a:schemeClr>
                </a:solidFill>
              </a:rPr>
              <a:t>• How do you promote the benefits of CIWEM with your colleagues and other potential members? </a:t>
            </a:r>
          </a:p>
          <a:p>
            <a:endParaRPr lang="en-GB" dirty="0"/>
          </a:p>
        </p:txBody>
      </p:sp>
    </p:spTree>
    <p:extLst>
      <p:ext uri="{BB962C8B-B14F-4D97-AF65-F5344CB8AC3E}">
        <p14:creationId xmlns:p14="http://schemas.microsoft.com/office/powerpoint/2010/main" val="135409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Tips</a:t>
            </a:r>
          </a:p>
        </p:txBody>
      </p:sp>
      <p:sp>
        <p:nvSpPr>
          <p:cNvPr id="3" name="Content Placeholder 2"/>
          <p:cNvSpPr>
            <a:spLocks noGrp="1"/>
          </p:cNvSpPr>
          <p:nvPr>
            <p:ph idx="1"/>
          </p:nvPr>
        </p:nvSpPr>
        <p:spPr>
          <a:xfrm>
            <a:off x="667809" y="1398589"/>
            <a:ext cx="8596668" cy="3880773"/>
          </a:xfrm>
        </p:spPr>
        <p:txBody>
          <a:bodyPr/>
          <a:lstStyle/>
          <a:p>
            <a:pPr>
              <a:lnSpc>
                <a:spcPct val="150000"/>
              </a:lnSpc>
            </a:pPr>
            <a:r>
              <a:rPr lang="en-GB" dirty="0"/>
              <a:t>Always write in the first person – CIWEM are only interested in what you have done, not what your team has done.</a:t>
            </a:r>
          </a:p>
          <a:p>
            <a:pPr>
              <a:lnSpc>
                <a:spcPct val="150000"/>
              </a:lnSpc>
            </a:pPr>
            <a:r>
              <a:rPr lang="en-GB" dirty="0"/>
              <a:t>Be honest about what you have contributed to a project</a:t>
            </a:r>
          </a:p>
          <a:p>
            <a:pPr>
              <a:lnSpc>
                <a:spcPct val="150000"/>
              </a:lnSpc>
            </a:pPr>
            <a:r>
              <a:rPr lang="en-GB" dirty="0"/>
              <a:t>Understand why you are doing a particular tasks – what is the bigger picture?</a:t>
            </a:r>
          </a:p>
          <a:p>
            <a:pPr>
              <a:lnSpc>
                <a:spcPct val="150000"/>
              </a:lnSpc>
            </a:pPr>
            <a:r>
              <a:rPr lang="en-GB" dirty="0"/>
              <a:t>Be concise</a:t>
            </a:r>
          </a:p>
          <a:p>
            <a:pPr>
              <a:lnSpc>
                <a:spcPct val="150000"/>
              </a:lnSpc>
            </a:pPr>
            <a:r>
              <a:rPr lang="en-GB" dirty="0"/>
              <a:t>Remember what you have written</a:t>
            </a:r>
          </a:p>
          <a:p>
            <a:pPr>
              <a:lnSpc>
                <a:spcPct val="150000"/>
              </a:lnSpc>
            </a:pPr>
            <a:r>
              <a:rPr lang="en-GB" dirty="0"/>
              <a:t>Don’t limit your self to experience at current employer or paid employment</a:t>
            </a:r>
          </a:p>
          <a:p>
            <a:endParaRPr lang="en-GB" dirty="0"/>
          </a:p>
          <a:p>
            <a:pPr marL="0" indent="0">
              <a:buNone/>
            </a:pPr>
            <a:endParaRPr lang="en-GB" dirty="0"/>
          </a:p>
        </p:txBody>
      </p:sp>
    </p:spTree>
    <p:extLst>
      <p:ext uri="{BB962C8B-B14F-4D97-AF65-F5344CB8AC3E}">
        <p14:creationId xmlns:p14="http://schemas.microsoft.com/office/powerpoint/2010/main" val="1430319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aspects of your application</a:t>
            </a:r>
            <a:endParaRPr lang="en-GB" dirty="0"/>
          </a:p>
        </p:txBody>
      </p:sp>
      <p:sp>
        <p:nvSpPr>
          <p:cNvPr id="3" name="Content Placeholder 2"/>
          <p:cNvSpPr>
            <a:spLocks noGrp="1"/>
          </p:cNvSpPr>
          <p:nvPr>
            <p:ph sz="half" idx="1"/>
          </p:nvPr>
        </p:nvSpPr>
        <p:spPr>
          <a:xfrm>
            <a:off x="707814" y="1566228"/>
            <a:ext cx="8817186" cy="4514531"/>
          </a:xfrm>
        </p:spPr>
        <p:txBody>
          <a:bodyPr>
            <a:normAutofit/>
          </a:bodyPr>
          <a:lstStyle/>
          <a:p>
            <a:r>
              <a:rPr lang="en-GB" dirty="0"/>
              <a:t>A copy of your CV</a:t>
            </a:r>
          </a:p>
          <a:p>
            <a:r>
              <a:rPr lang="en-GB" dirty="0"/>
              <a:t>Copies of relevant certificates (an Honours degree (or equivalent) is a requirement) </a:t>
            </a:r>
          </a:p>
          <a:p>
            <a:r>
              <a:rPr lang="en-GB" dirty="0"/>
              <a:t>Your 1000 word Career Overview Report</a:t>
            </a:r>
          </a:p>
          <a:p>
            <a:r>
              <a:rPr lang="en-GB" dirty="0">
                <a:solidFill>
                  <a:schemeClr val="accent1"/>
                </a:solidFill>
                <a:latin typeface="+mj-lt"/>
                <a:ea typeface="+mj-ea"/>
                <a:cs typeface="+mj-cs"/>
              </a:rPr>
              <a:t>Your training and CPD record for the last three years (showing a minimum of 30 hours CPD a year)</a:t>
            </a:r>
          </a:p>
          <a:p>
            <a:r>
              <a:rPr lang="en-GB" dirty="0">
                <a:solidFill>
                  <a:schemeClr val="accent1"/>
                </a:solidFill>
                <a:latin typeface="+mj-lt"/>
                <a:ea typeface="+mj-ea"/>
                <a:cs typeface="+mj-cs"/>
              </a:rPr>
              <a:t>Your 4000 word Mandatory Competence Attainment Report which provides details of how your experience to date (there is a requirement for 5 years minimum experience) meets each of the 14 competencies (two examples per competency)</a:t>
            </a:r>
          </a:p>
          <a:p>
            <a:r>
              <a:rPr lang="en-GB" dirty="0"/>
              <a:t>Have two sponsors who are members of CIWEM who can review your application. You will need to submit a signed letter from each of your sponsors alongside your application confirming they have done this.</a:t>
            </a:r>
          </a:p>
          <a:p>
            <a:endParaRPr lang="en-GB" dirty="0"/>
          </a:p>
        </p:txBody>
      </p:sp>
    </p:spTree>
    <p:extLst>
      <p:ext uri="{BB962C8B-B14F-4D97-AF65-F5344CB8AC3E}">
        <p14:creationId xmlns:p14="http://schemas.microsoft.com/office/powerpoint/2010/main" val="277966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Sponsors and Mentors</a:t>
            </a:r>
            <a:endParaRPr lang="en-GB" dirty="0"/>
          </a:p>
        </p:txBody>
      </p:sp>
      <p:sp>
        <p:nvSpPr>
          <p:cNvPr id="3" name="Content Placeholder 2"/>
          <p:cNvSpPr>
            <a:spLocks noGrp="1"/>
          </p:cNvSpPr>
          <p:nvPr>
            <p:ph idx="1"/>
          </p:nvPr>
        </p:nvSpPr>
        <p:spPr>
          <a:xfrm>
            <a:off x="686859" y="1465264"/>
            <a:ext cx="8596668" cy="4697411"/>
          </a:xfrm>
        </p:spPr>
        <p:txBody>
          <a:bodyPr>
            <a:normAutofit/>
          </a:bodyPr>
          <a:lstStyle/>
          <a:p>
            <a:pPr marL="285750" indent="-285750">
              <a:lnSpc>
                <a:spcPct val="150000"/>
              </a:lnSpc>
              <a:buFont typeface="Arial" panose="020B0604020202020204" pitchFamily="34" charset="0"/>
              <a:buChar char="•"/>
            </a:pPr>
            <a:r>
              <a:rPr lang="en-GB" dirty="0">
                <a:latin typeface="Arial" panose="020B0604020202020204" pitchFamily="34" charset="0"/>
              </a:rPr>
              <a:t>CIWEM Mentor Platform now open – all free to use</a:t>
            </a:r>
          </a:p>
          <a:p>
            <a:pPr marL="285750" indent="-285750">
              <a:lnSpc>
                <a:spcPct val="150000"/>
              </a:lnSpc>
              <a:buFont typeface="Arial" panose="020B0604020202020204" pitchFamily="34" charset="0"/>
              <a:buChar char="•"/>
            </a:pPr>
            <a:r>
              <a:rPr lang="en-GB" dirty="0">
                <a:hlinkClick r:id="rId3"/>
              </a:rPr>
              <a:t>https://www.ciwem.org/membership/mentoring</a:t>
            </a:r>
            <a:r>
              <a:rPr lang="en-GB" dirty="0">
                <a:latin typeface="Arial" panose="020B0604020202020204" pitchFamily="34" charset="0"/>
              </a:rPr>
              <a:t> </a:t>
            </a:r>
          </a:p>
          <a:p>
            <a:pPr marL="285750" indent="-285750">
              <a:lnSpc>
                <a:spcPct val="150000"/>
              </a:lnSpc>
              <a:buFont typeface="Arial" panose="020B0604020202020204" pitchFamily="34" charset="0"/>
              <a:buChar char="•"/>
            </a:pPr>
            <a:r>
              <a:rPr lang="en-GB" dirty="0">
                <a:solidFill>
                  <a:srgbClr val="60585B"/>
                </a:solidFill>
                <a:latin typeface="Arial" panose="020B0604020202020204" pitchFamily="34" charset="0"/>
              </a:rPr>
              <a:t>Not just for C.WEM – please do promote to your network. </a:t>
            </a:r>
          </a:p>
          <a:p>
            <a:endParaRPr lang="en-GB" dirty="0">
              <a:solidFill>
                <a:srgbClr val="60585B"/>
              </a:solidFill>
              <a:latin typeface="Arial" panose="020B0604020202020204" pitchFamily="34" charset="0"/>
            </a:endParaRPr>
          </a:p>
          <a:p>
            <a:pPr marL="0" indent="0">
              <a:buNone/>
            </a:pPr>
            <a:endParaRPr lang="en-GB" dirty="0"/>
          </a:p>
        </p:txBody>
      </p:sp>
      <p:pic>
        <p:nvPicPr>
          <p:cNvPr id="4" name="Picture 3">
            <a:extLst>
              <a:ext uri="{FF2B5EF4-FFF2-40B4-BE49-F238E27FC236}">
                <a16:creationId xmlns:a16="http://schemas.microsoft.com/office/drawing/2014/main" xmlns="" id="{857E7B07-ACC2-4C63-9D34-07F913C6CBDE}"/>
              </a:ext>
            </a:extLst>
          </p:cNvPr>
          <p:cNvPicPr>
            <a:picLocks noChangeAspect="1"/>
          </p:cNvPicPr>
          <p:nvPr/>
        </p:nvPicPr>
        <p:blipFill>
          <a:blip r:embed="rId4"/>
          <a:stretch>
            <a:fillRect/>
          </a:stretch>
        </p:blipFill>
        <p:spPr>
          <a:xfrm>
            <a:off x="686859" y="3129463"/>
            <a:ext cx="8791575" cy="3419475"/>
          </a:xfrm>
          <a:prstGeom prst="rect">
            <a:avLst/>
          </a:prstGeom>
        </p:spPr>
      </p:pic>
    </p:spTree>
    <p:extLst>
      <p:ext uri="{BB962C8B-B14F-4D97-AF65-F5344CB8AC3E}">
        <p14:creationId xmlns:p14="http://schemas.microsoft.com/office/powerpoint/2010/main" val="85453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917A70D-40EB-4EF8-9E4A-BE52F4873CEC}"/>
              </a:ext>
            </a:extLst>
          </p:cNvPr>
          <p:cNvSpPr/>
          <p:nvPr/>
        </p:nvSpPr>
        <p:spPr>
          <a:xfrm>
            <a:off x="979085" y="1108633"/>
            <a:ext cx="10760280" cy="2677656"/>
          </a:xfrm>
          <a:prstGeom prst="rect">
            <a:avLst/>
          </a:prstGeom>
        </p:spPr>
        <p:txBody>
          <a:bodyPr wrap="square">
            <a:spAutoFit/>
          </a:bodyPr>
          <a:lstStyle/>
          <a:p>
            <a:r>
              <a:rPr lang="en-GB" sz="2400" b="1" dirty="0">
                <a:solidFill>
                  <a:srgbClr val="00B0F0"/>
                </a:solidFill>
                <a:latin typeface="SegoeUI"/>
              </a:rPr>
              <a:t>10 August 2020: Application deadline</a:t>
            </a:r>
            <a:endParaRPr lang="en-GB" sz="2400" dirty="0">
              <a:solidFill>
                <a:srgbClr val="00B0F0"/>
              </a:solidFill>
              <a:latin typeface="SegoeUI"/>
            </a:endParaRPr>
          </a:p>
          <a:p>
            <a:pPr marL="800100" lvl="1" indent="-342900">
              <a:buFont typeface="Arial" panose="020B0604020202020204" pitchFamily="34" charset="0"/>
              <a:buChar char="•"/>
            </a:pPr>
            <a:r>
              <a:rPr lang="en-GB" sz="1600" dirty="0">
                <a:solidFill>
                  <a:srgbClr val="666666"/>
                </a:solidFill>
                <a:latin typeface="Segoe UI Semilight" panose="020B0402040204020203" pitchFamily="34" charset="0"/>
                <a:cs typeface="Segoe UI Semilight" panose="020B0402040204020203" pitchFamily="34" charset="0"/>
              </a:rPr>
              <a:t>15 September 2020:  Professional Standards Board Meeting</a:t>
            </a:r>
          </a:p>
          <a:p>
            <a:pPr marL="800100" lvl="1" indent="-342900">
              <a:buFont typeface="Arial" panose="020B0604020202020204" pitchFamily="34" charset="0"/>
              <a:buChar char="•"/>
            </a:pPr>
            <a:r>
              <a:rPr lang="en-GB" sz="1600" dirty="0">
                <a:solidFill>
                  <a:srgbClr val="666666"/>
                </a:solidFill>
                <a:latin typeface="Segoe UI Semilight" panose="020B0402040204020203" pitchFamily="34" charset="0"/>
                <a:cs typeface="Segoe UI Semilight" panose="020B0402040204020203" pitchFamily="34" charset="0"/>
              </a:rPr>
              <a:t>15 October 2020:      Professional Review Interview (dates subject to change)</a:t>
            </a:r>
          </a:p>
          <a:p>
            <a:pPr marL="800100" lvl="1" indent="-342900">
              <a:buFont typeface="Arial" panose="020B0604020202020204" pitchFamily="34" charset="0"/>
              <a:buChar char="•"/>
            </a:pPr>
            <a:r>
              <a:rPr lang="en-GB" sz="1600" dirty="0">
                <a:solidFill>
                  <a:srgbClr val="666666"/>
                </a:solidFill>
                <a:latin typeface="Segoe UI Semilight" panose="020B0402040204020203" pitchFamily="34" charset="0"/>
                <a:cs typeface="Segoe UI Semilight" panose="020B0402040204020203" pitchFamily="34" charset="0"/>
              </a:rPr>
              <a:t>16 October 2020:      Professional Review Interview (dates subject to change)</a:t>
            </a:r>
          </a:p>
          <a:p>
            <a:r>
              <a:rPr lang="en-GB" sz="2400" b="1" dirty="0">
                <a:solidFill>
                  <a:srgbClr val="00B0F0"/>
                </a:solidFill>
                <a:latin typeface="SegoeUI"/>
              </a:rPr>
              <a:t>5 October 2020: Application deadline</a:t>
            </a:r>
            <a:endParaRPr lang="en-GB" sz="2400" dirty="0">
              <a:solidFill>
                <a:srgbClr val="00B0F0"/>
              </a:solidFill>
              <a:latin typeface="SegoeUI"/>
            </a:endParaRPr>
          </a:p>
          <a:p>
            <a:pPr marL="800100" lvl="1" indent="-342900">
              <a:buFont typeface="Arial" panose="020B0604020202020204" pitchFamily="34" charset="0"/>
              <a:buChar char="•"/>
            </a:pPr>
            <a:r>
              <a:rPr lang="en-GB" sz="1600" dirty="0">
                <a:solidFill>
                  <a:srgbClr val="666666"/>
                </a:solidFill>
                <a:latin typeface="Segoe UI Semilight" panose="020B0402040204020203" pitchFamily="34" charset="0"/>
                <a:cs typeface="Segoe UI Semilight" panose="020B0402040204020203" pitchFamily="34" charset="0"/>
              </a:rPr>
              <a:t>10 November 2020:   Professional Standards Board Meeting</a:t>
            </a:r>
          </a:p>
          <a:p>
            <a:pPr marL="800100" lvl="1" indent="-342900">
              <a:buFont typeface="Arial" panose="020B0604020202020204" pitchFamily="34" charset="0"/>
              <a:buChar char="•"/>
            </a:pPr>
            <a:r>
              <a:rPr lang="en-GB" sz="1600" dirty="0">
                <a:solidFill>
                  <a:srgbClr val="666666"/>
                </a:solidFill>
                <a:latin typeface="Segoe UI Semilight" panose="020B0402040204020203" pitchFamily="34" charset="0"/>
                <a:cs typeface="Segoe UI Semilight" panose="020B0402040204020203" pitchFamily="34" charset="0"/>
              </a:rPr>
              <a:t>10 December 2020:   Professional Review Interview</a:t>
            </a:r>
          </a:p>
          <a:p>
            <a:pPr marL="800100" lvl="1" indent="-342900">
              <a:buFont typeface="Arial" panose="020B0604020202020204" pitchFamily="34" charset="0"/>
              <a:buChar char="•"/>
            </a:pPr>
            <a:r>
              <a:rPr lang="en-GB" sz="1600" dirty="0">
                <a:solidFill>
                  <a:srgbClr val="666666"/>
                </a:solidFill>
                <a:latin typeface="Segoe UI Semilight" panose="020B0402040204020203" pitchFamily="34" charset="0"/>
                <a:cs typeface="Segoe UI Semilight" panose="020B0402040204020203" pitchFamily="34" charset="0"/>
              </a:rPr>
              <a:t>11 December 2020:    Professional Review Interview</a:t>
            </a:r>
          </a:p>
          <a:p>
            <a:r>
              <a:rPr lang="en-GB" sz="2400" b="1" dirty="0">
                <a:solidFill>
                  <a:srgbClr val="00B0F0"/>
                </a:solidFill>
                <a:latin typeface="SegoeUI"/>
              </a:rPr>
              <a:t>1 December 2020: Final application deadline 2020</a:t>
            </a:r>
            <a:endParaRPr lang="en-GB" sz="2400" dirty="0">
              <a:solidFill>
                <a:srgbClr val="00B0F0"/>
              </a:solidFill>
              <a:latin typeface="SegoeUI"/>
            </a:endParaRPr>
          </a:p>
        </p:txBody>
      </p:sp>
      <p:pic>
        <p:nvPicPr>
          <p:cNvPr id="7" name="Picture 6" descr="A screenshot of a cell phone&#10;&#10;Description automatically generated">
            <a:extLst>
              <a:ext uri="{FF2B5EF4-FFF2-40B4-BE49-F238E27FC236}">
                <a16:creationId xmlns:a16="http://schemas.microsoft.com/office/drawing/2014/main" xmlns="" id="{4A804F80-5DA3-4EFE-94B1-183221DEF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57" y="3906267"/>
            <a:ext cx="6978457" cy="2781360"/>
          </a:xfrm>
          <a:prstGeom prst="rect">
            <a:avLst/>
          </a:prstGeom>
        </p:spPr>
      </p:pic>
      <p:sp>
        <p:nvSpPr>
          <p:cNvPr id="8" name="TextBox 7">
            <a:extLst>
              <a:ext uri="{FF2B5EF4-FFF2-40B4-BE49-F238E27FC236}">
                <a16:creationId xmlns:a16="http://schemas.microsoft.com/office/drawing/2014/main" xmlns="" id="{30D05C53-C8F9-4FED-BF14-C9D97B3E5C37}"/>
              </a:ext>
            </a:extLst>
          </p:cNvPr>
          <p:cNvSpPr txBox="1"/>
          <p:nvPr/>
        </p:nvSpPr>
        <p:spPr>
          <a:xfrm>
            <a:off x="4066237" y="170373"/>
            <a:ext cx="7673128" cy="523220"/>
          </a:xfrm>
          <a:prstGeom prst="rect">
            <a:avLst/>
          </a:prstGeom>
          <a:noFill/>
        </p:spPr>
        <p:txBody>
          <a:bodyPr wrap="square" rtlCol="0">
            <a:spAutoFit/>
          </a:bodyPr>
          <a:lstStyle/>
          <a:p>
            <a:r>
              <a:rPr lang="en-GB" sz="2800" dirty="0">
                <a:solidFill>
                  <a:srgbClr val="002060"/>
                </a:solidFill>
                <a:latin typeface="Segoe UI Semibold" panose="020B0702040204020203" pitchFamily="34" charset="0"/>
                <a:cs typeface="Segoe UI Semibold" panose="020B0702040204020203" pitchFamily="34" charset="0"/>
              </a:rPr>
              <a:t>Chartership Application Deadlines</a:t>
            </a:r>
          </a:p>
        </p:txBody>
      </p:sp>
      <p:pic>
        <p:nvPicPr>
          <p:cNvPr id="10" name="Picture 9" descr="A close up of a sign&#10;&#10;Description automatically generated">
            <a:extLst>
              <a:ext uri="{FF2B5EF4-FFF2-40B4-BE49-F238E27FC236}">
                <a16:creationId xmlns:a16="http://schemas.microsoft.com/office/drawing/2014/main" xmlns="" id="{FA10206F-AEA3-44BF-BD30-D6D8857F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3" y="219037"/>
            <a:ext cx="3831345" cy="425895"/>
          </a:xfrm>
          <a:prstGeom prst="rect">
            <a:avLst/>
          </a:prstGeom>
        </p:spPr>
      </p:pic>
    </p:spTree>
    <p:extLst>
      <p:ext uri="{BB962C8B-B14F-4D97-AF65-F5344CB8AC3E}">
        <p14:creationId xmlns:p14="http://schemas.microsoft.com/office/powerpoint/2010/main" val="75041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0853" y="1920473"/>
            <a:ext cx="6153150" cy="2066925"/>
          </a:xfrm>
          <a:prstGeom prst="rect">
            <a:avLst/>
          </a:prstGeom>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0452196">
            <a:off x="318740" y="590223"/>
            <a:ext cx="3761424" cy="250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507067" y="4050833"/>
            <a:ext cx="7766936" cy="1611413"/>
          </a:xfrm>
        </p:spPr>
        <p:txBody>
          <a:bodyPr>
            <a:normAutofit/>
          </a:bodyPr>
          <a:lstStyle/>
          <a:p>
            <a:r>
              <a:rPr lang="en-GB" dirty="0" err="1"/>
              <a:t>Chartership</a:t>
            </a:r>
            <a:r>
              <a:rPr lang="en-GB" dirty="0"/>
              <a:t> </a:t>
            </a:r>
            <a:r>
              <a:rPr lang="en-GB" dirty="0" smtClean="0"/>
              <a:t>competencies </a:t>
            </a:r>
            <a:r>
              <a:rPr lang="en-GB" dirty="0"/>
              <a:t>| Breakfast Webinar Series </a:t>
            </a:r>
          </a:p>
          <a:p>
            <a:endParaRPr lang="en-GB" dirty="0"/>
          </a:p>
          <a:p>
            <a:endParaRPr lang="en-GB" dirty="0"/>
          </a:p>
          <a:p>
            <a:r>
              <a:rPr lang="en-GB" dirty="0"/>
              <a:t> </a:t>
            </a:r>
          </a:p>
        </p:txBody>
      </p:sp>
      <p:sp>
        <p:nvSpPr>
          <p:cNvPr id="5" name="TextBox 4"/>
          <p:cNvSpPr txBox="1"/>
          <p:nvPr/>
        </p:nvSpPr>
        <p:spPr>
          <a:xfrm>
            <a:off x="650069" y="4724370"/>
            <a:ext cx="6726091" cy="400110"/>
          </a:xfrm>
          <a:prstGeom prst="rect">
            <a:avLst/>
          </a:prstGeom>
          <a:noFill/>
        </p:spPr>
        <p:txBody>
          <a:bodyPr wrap="square" rtlCol="0">
            <a:spAutoFit/>
          </a:bodyPr>
          <a:lstStyle/>
          <a:p>
            <a:r>
              <a:rPr lang="en-GB" sz="2000" dirty="0" smtClean="0">
                <a:solidFill>
                  <a:schemeClr val="tx1">
                    <a:lumMod val="75000"/>
                    <a:lumOff val="25000"/>
                  </a:schemeClr>
                </a:solidFill>
              </a:rPr>
              <a:t>Please fill </a:t>
            </a:r>
            <a:r>
              <a:rPr lang="en-GB" sz="2000" dirty="0">
                <a:solidFill>
                  <a:schemeClr val="tx1">
                    <a:lumMod val="75000"/>
                    <a:lumOff val="25000"/>
                  </a:schemeClr>
                </a:solidFill>
              </a:rPr>
              <a:t>in the survey to help improve future </a:t>
            </a:r>
            <a:r>
              <a:rPr lang="en-GB" sz="2000" dirty="0" smtClean="0">
                <a:solidFill>
                  <a:schemeClr val="tx1">
                    <a:lumMod val="75000"/>
                    <a:lumOff val="25000"/>
                  </a:schemeClr>
                </a:solidFill>
              </a:rPr>
              <a:t>series..</a:t>
            </a:r>
            <a:endParaRPr lang="en-GB" sz="2000" dirty="0">
              <a:solidFill>
                <a:schemeClr val="tx1">
                  <a:lumMod val="75000"/>
                  <a:lumOff val="25000"/>
                </a:schemeClr>
              </a:solidFill>
            </a:endParaRPr>
          </a:p>
        </p:txBody>
      </p:sp>
      <p:sp>
        <p:nvSpPr>
          <p:cNvPr id="6" name="Rectangle 5"/>
          <p:cNvSpPr/>
          <p:nvPr/>
        </p:nvSpPr>
        <p:spPr>
          <a:xfrm rot="20425197">
            <a:off x="429783" y="473660"/>
            <a:ext cx="3215037" cy="1708160"/>
          </a:xfrm>
          <a:prstGeom prst="rect">
            <a:avLst/>
          </a:prstGeom>
          <a:noFill/>
        </p:spPr>
        <p:txBody>
          <a:bodyPr wrap="square" lIns="91440" tIns="45720" rIns="91440" bIns="45720">
            <a:spAutoFit/>
          </a:bodyPr>
          <a:lstStyle/>
          <a:p>
            <a:pPr algn="ctr"/>
            <a:r>
              <a:rPr lang="en-US" sz="3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Well Done, </a:t>
            </a:r>
          </a:p>
          <a:p>
            <a:pPr algn="ctr"/>
            <a:r>
              <a:rPr lang="en-US" sz="3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p>
          <a:p>
            <a:pPr algn="ctr"/>
            <a:r>
              <a:rPr lang="en-US" sz="35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Good Luck!!</a:t>
            </a:r>
            <a:endParaRPr lang="en-US" sz="35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36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and Format</a:t>
            </a:r>
          </a:p>
        </p:txBody>
      </p:sp>
      <p:sp>
        <p:nvSpPr>
          <p:cNvPr id="3" name="Content Placeholder 2"/>
          <p:cNvSpPr>
            <a:spLocks noGrp="1"/>
          </p:cNvSpPr>
          <p:nvPr>
            <p:ph idx="1"/>
          </p:nvPr>
        </p:nvSpPr>
        <p:spPr/>
        <p:txBody>
          <a:bodyPr/>
          <a:lstStyle/>
          <a:p>
            <a:r>
              <a:rPr lang="en-GB" dirty="0"/>
              <a:t>Introduce competency</a:t>
            </a:r>
          </a:p>
          <a:p>
            <a:r>
              <a:rPr lang="en-GB" dirty="0"/>
              <a:t>Set out Key Questions</a:t>
            </a:r>
          </a:p>
          <a:p>
            <a:r>
              <a:rPr lang="en-GB" dirty="0"/>
              <a:t>Give some example </a:t>
            </a:r>
            <a:r>
              <a:rPr lang="en-GB" dirty="0" smtClean="0"/>
              <a:t>responses </a:t>
            </a:r>
            <a:endParaRPr lang="en-GB" dirty="0" smtClean="0"/>
          </a:p>
          <a:p>
            <a:r>
              <a:rPr lang="en-GB" dirty="0" smtClean="0"/>
              <a:t>Set </a:t>
            </a:r>
            <a:r>
              <a:rPr lang="en-GB" dirty="0"/>
              <a:t>some activities for today</a:t>
            </a:r>
          </a:p>
          <a:p>
            <a:r>
              <a:rPr lang="en-GB" dirty="0"/>
              <a:t>Set some activities for this week</a:t>
            </a:r>
          </a:p>
          <a:p>
            <a:endParaRPr lang="en-GB" dirty="0"/>
          </a:p>
          <a:p>
            <a:pPr marL="0" indent="0">
              <a:buNone/>
            </a:pPr>
            <a:endParaRPr lang="en-GB" sz="3600" dirty="0">
              <a:solidFill>
                <a:schemeClr val="accent1"/>
              </a:solidFill>
              <a:latin typeface="+mj-lt"/>
              <a:ea typeface="+mj-ea"/>
              <a:cs typeface="+mj-cs"/>
            </a:endParaRPr>
          </a:p>
        </p:txBody>
      </p:sp>
    </p:spTree>
    <p:extLst>
      <p:ext uri="{BB962C8B-B14F-4D97-AF65-F5344CB8AC3E}">
        <p14:creationId xmlns:p14="http://schemas.microsoft.com/office/powerpoint/2010/main" val="175219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en-GB" dirty="0" smtClean="0"/>
              <a:t> Competencies</a:t>
            </a:r>
            <a:endParaRPr lang="en-GB" dirty="0"/>
          </a:p>
        </p:txBody>
      </p:sp>
      <p:sp>
        <p:nvSpPr>
          <p:cNvPr id="3" name="Content Placeholder 2"/>
          <p:cNvSpPr>
            <a:spLocks noGrp="1"/>
          </p:cNvSpPr>
          <p:nvPr>
            <p:ph idx="1"/>
          </p:nvPr>
        </p:nvSpPr>
        <p:spPr>
          <a:xfrm>
            <a:off x="669313" y="1847768"/>
            <a:ext cx="8596668" cy="3880773"/>
          </a:xfrm>
        </p:spPr>
        <p:txBody>
          <a:bodyPr>
            <a:normAutofit/>
          </a:bodyPr>
          <a:lstStyle/>
          <a:p>
            <a:pPr marL="0" indent="0">
              <a:buNone/>
            </a:pPr>
            <a:r>
              <a:rPr lang="en-GB" dirty="0">
                <a:solidFill>
                  <a:schemeClr val="accent1"/>
                </a:solidFill>
                <a:latin typeface="+mj-lt"/>
                <a:ea typeface="+mj-ea"/>
                <a:cs typeface="+mj-cs"/>
              </a:rPr>
              <a:t>E1. </a:t>
            </a:r>
            <a:r>
              <a:rPr lang="en-GB" dirty="0" smtClean="0">
                <a:solidFill>
                  <a:schemeClr val="accent1"/>
                </a:solidFill>
                <a:latin typeface="+mj-lt"/>
                <a:ea typeface="+mj-ea"/>
                <a:cs typeface="+mj-cs"/>
              </a:rPr>
              <a:t>Demonstrate continuing professional development</a:t>
            </a:r>
            <a:endParaRPr lang="en-GB" dirty="0">
              <a:solidFill>
                <a:schemeClr val="accent1"/>
              </a:solidFill>
              <a:latin typeface="+mj-lt"/>
              <a:ea typeface="+mj-ea"/>
              <a:cs typeface="+mj-cs"/>
            </a:endParaRPr>
          </a:p>
          <a:p>
            <a:pPr marL="0" indent="0">
              <a:buNone/>
            </a:pPr>
            <a:endParaRPr lang="en-GB" dirty="0"/>
          </a:p>
          <a:p>
            <a:pPr marL="0" indent="0">
              <a:buNone/>
            </a:pPr>
            <a:r>
              <a:rPr lang="en-GB" dirty="0"/>
              <a:t>E</a:t>
            </a:r>
            <a:r>
              <a:rPr lang="en-GB" dirty="0" smtClean="0"/>
              <a:t>2</a:t>
            </a:r>
            <a:r>
              <a:rPr lang="en-GB" dirty="0"/>
              <a:t>. </a:t>
            </a:r>
            <a:r>
              <a:rPr lang="en-GB" dirty="0" smtClean="0"/>
              <a:t>Discuss your commitment to CIWEM</a:t>
            </a:r>
          </a:p>
          <a:p>
            <a:pPr marL="0" indent="0">
              <a:buNone/>
            </a:pPr>
            <a:endParaRPr lang="en-GB" b="1" dirty="0" smtClean="0"/>
          </a:p>
          <a:p>
            <a:pPr marL="0" indent="0">
              <a:buNone/>
            </a:pPr>
            <a:endParaRPr lang="en-GB" dirty="0"/>
          </a:p>
          <a:p>
            <a:pPr marL="0" indent="0">
              <a:buNone/>
            </a:pPr>
            <a:endParaRPr lang="en-GB" sz="3600" dirty="0">
              <a:solidFill>
                <a:schemeClr val="accent1"/>
              </a:solidFill>
              <a:latin typeface="+mj-lt"/>
              <a:ea typeface="+mj-ea"/>
              <a:cs typeface="+mj-cs"/>
            </a:endParaRPr>
          </a:p>
        </p:txBody>
      </p:sp>
    </p:spTree>
    <p:extLst>
      <p:ext uri="{BB962C8B-B14F-4D97-AF65-F5344CB8AC3E}">
        <p14:creationId xmlns:p14="http://schemas.microsoft.com/office/powerpoint/2010/main" val="217152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709220"/>
            <a:ext cx="8596668" cy="1826581"/>
          </a:xfrm>
        </p:spPr>
        <p:txBody>
          <a:bodyPr/>
          <a:lstStyle/>
          <a:p>
            <a:r>
              <a:rPr lang="en-GB" dirty="0" smtClean="0"/>
              <a:t>E1</a:t>
            </a:r>
            <a:endParaRPr lang="en-GB" dirty="0"/>
          </a:p>
        </p:txBody>
      </p:sp>
      <p:sp>
        <p:nvSpPr>
          <p:cNvPr id="3" name="Text Placeholder 2"/>
          <p:cNvSpPr>
            <a:spLocks noGrp="1"/>
          </p:cNvSpPr>
          <p:nvPr>
            <p:ph type="body" idx="1"/>
          </p:nvPr>
        </p:nvSpPr>
        <p:spPr>
          <a:xfrm>
            <a:off x="677335" y="3403916"/>
            <a:ext cx="8596668" cy="860400"/>
          </a:xfrm>
        </p:spPr>
        <p:txBody>
          <a:bodyPr/>
          <a:lstStyle/>
          <a:p>
            <a:r>
              <a:rPr lang="en-GB" dirty="0" smtClean="0"/>
              <a:t>Demonstrating continuing professional development</a:t>
            </a:r>
            <a:endParaRPr lang="en-GB" dirty="0"/>
          </a:p>
        </p:txBody>
      </p:sp>
    </p:spTree>
    <p:extLst>
      <p:ext uri="{BB962C8B-B14F-4D97-AF65-F5344CB8AC3E}">
        <p14:creationId xmlns:p14="http://schemas.microsoft.com/office/powerpoint/2010/main" val="264950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5" y="264160"/>
            <a:ext cx="8596668" cy="626008"/>
          </a:xfrm>
        </p:spPr>
        <p:txBody>
          <a:bodyPr>
            <a:normAutofit fontScale="90000"/>
          </a:bodyPr>
          <a:lstStyle/>
          <a:p>
            <a:r>
              <a:rPr lang="en-GB" dirty="0" smtClean="0"/>
              <a:t>E1</a:t>
            </a:r>
            <a:endParaRPr lang="en-GB" dirty="0"/>
          </a:p>
        </p:txBody>
      </p:sp>
      <p:sp>
        <p:nvSpPr>
          <p:cNvPr id="3" name="Text Placeholder 2"/>
          <p:cNvSpPr>
            <a:spLocks noGrp="1"/>
          </p:cNvSpPr>
          <p:nvPr>
            <p:ph type="body" idx="1"/>
          </p:nvPr>
        </p:nvSpPr>
        <p:spPr>
          <a:xfrm>
            <a:off x="677334" y="890167"/>
            <a:ext cx="8990541" cy="5196307"/>
          </a:xfrm>
        </p:spPr>
        <p:txBody>
          <a:bodyPr>
            <a:normAutofit/>
          </a:bodyPr>
          <a:lstStyle/>
          <a:p>
            <a:r>
              <a:rPr lang="en-GB" b="1" dirty="0" smtClean="0">
                <a:solidFill>
                  <a:schemeClr val="tx1">
                    <a:lumMod val="75000"/>
                    <a:lumOff val="25000"/>
                  </a:schemeClr>
                </a:solidFill>
              </a:rPr>
              <a:t>Demonstrating continuing professional development </a:t>
            </a:r>
          </a:p>
          <a:p>
            <a:pPr>
              <a:lnSpc>
                <a:spcPct val="90000"/>
              </a:lnSpc>
            </a:pPr>
            <a:r>
              <a:rPr lang="en-GB" sz="1900" dirty="0">
                <a:solidFill>
                  <a:schemeClr val="tx1">
                    <a:lumMod val="75000"/>
                    <a:lumOff val="25000"/>
                  </a:schemeClr>
                </a:solidFill>
              </a:rPr>
              <a:t>You will need to demonstrate that you are recording your continued learning and professional development. </a:t>
            </a:r>
            <a:endParaRPr lang="en-GB" sz="1900" dirty="0" smtClean="0">
              <a:solidFill>
                <a:schemeClr val="tx1">
                  <a:lumMod val="75000"/>
                  <a:lumOff val="25000"/>
                </a:schemeClr>
              </a:solidFill>
            </a:endParaRPr>
          </a:p>
          <a:p>
            <a:pPr>
              <a:lnSpc>
                <a:spcPct val="90000"/>
              </a:lnSpc>
            </a:pPr>
            <a:r>
              <a:rPr lang="en-GB" sz="1900" dirty="0" smtClean="0">
                <a:solidFill>
                  <a:schemeClr val="tx1">
                    <a:lumMod val="75000"/>
                    <a:lumOff val="25000"/>
                  </a:schemeClr>
                </a:solidFill>
              </a:rPr>
              <a:t>You </a:t>
            </a:r>
            <a:r>
              <a:rPr lang="en-GB" sz="1900" dirty="0">
                <a:solidFill>
                  <a:schemeClr val="tx1">
                    <a:lumMod val="75000"/>
                    <a:lumOff val="25000"/>
                  </a:schemeClr>
                </a:solidFill>
              </a:rPr>
              <a:t>will need to give examples of self-directed research (e.g. journals, magazines, legislative documents.......), training courses (e.g. H&amp;S, presentation / report writing skills, new technology / software......), conferences, and technical panel meetings, seminars, publishing papers and giving presentations. </a:t>
            </a:r>
            <a:endParaRPr lang="en-GB" sz="1900" dirty="0" smtClean="0">
              <a:solidFill>
                <a:schemeClr val="tx1">
                  <a:lumMod val="75000"/>
                  <a:lumOff val="25000"/>
                </a:schemeClr>
              </a:solidFill>
            </a:endParaRPr>
          </a:p>
          <a:p>
            <a:pPr>
              <a:lnSpc>
                <a:spcPct val="90000"/>
              </a:lnSpc>
            </a:pPr>
            <a:r>
              <a:rPr lang="en-GB" sz="1900" dirty="0" smtClean="0">
                <a:solidFill>
                  <a:schemeClr val="tx1">
                    <a:lumMod val="75000"/>
                    <a:lumOff val="25000"/>
                  </a:schemeClr>
                </a:solidFill>
              </a:rPr>
              <a:t>You </a:t>
            </a:r>
            <a:r>
              <a:rPr lang="en-GB" sz="1900" dirty="0">
                <a:solidFill>
                  <a:schemeClr val="tx1">
                    <a:lumMod val="75000"/>
                    <a:lumOff val="25000"/>
                  </a:schemeClr>
                </a:solidFill>
              </a:rPr>
              <a:t>will be aware of the need of Corporate members, to maintain at least 30 hours of CPD per year and keeping a record of this in the CIWEM template, illustrating how the learning is contributing to your ability to perform as a professional. </a:t>
            </a:r>
          </a:p>
          <a:p>
            <a:endParaRPr lang="en-GB" dirty="0"/>
          </a:p>
        </p:txBody>
      </p:sp>
    </p:spTree>
    <p:extLst>
      <p:ext uri="{BB962C8B-B14F-4D97-AF65-F5344CB8AC3E}">
        <p14:creationId xmlns:p14="http://schemas.microsoft.com/office/powerpoint/2010/main" val="1311689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E1 </a:t>
            </a:r>
            <a:r>
              <a:rPr lang="en-GB" dirty="0"/>
              <a:t>– Key Questions</a:t>
            </a:r>
          </a:p>
        </p:txBody>
      </p:sp>
      <p:sp>
        <p:nvSpPr>
          <p:cNvPr id="3" name="Content Placeholder 2"/>
          <p:cNvSpPr>
            <a:spLocks noGrp="1"/>
          </p:cNvSpPr>
          <p:nvPr>
            <p:ph idx="1"/>
          </p:nvPr>
        </p:nvSpPr>
        <p:spPr>
          <a:xfrm>
            <a:off x="544168" y="1423743"/>
            <a:ext cx="9940360" cy="4941546"/>
          </a:xfrm>
        </p:spPr>
        <p:txBody>
          <a:bodyPr>
            <a:normAutofit/>
          </a:bodyPr>
          <a:lstStyle/>
          <a:p>
            <a:pPr>
              <a:lnSpc>
                <a:spcPct val="90000"/>
              </a:lnSpc>
            </a:pPr>
            <a:r>
              <a:rPr lang="en-GB" sz="2000" dirty="0" smtClean="0"/>
              <a:t>Do </a:t>
            </a:r>
            <a:r>
              <a:rPr lang="en-GB" sz="2000" dirty="0"/>
              <a:t>you have a personal development </a:t>
            </a:r>
            <a:r>
              <a:rPr lang="en-GB" sz="2000" dirty="0" smtClean="0"/>
              <a:t>plan? </a:t>
            </a:r>
          </a:p>
          <a:p>
            <a:pPr marL="0" indent="0">
              <a:lnSpc>
                <a:spcPct val="90000"/>
              </a:lnSpc>
              <a:buNone/>
            </a:pPr>
            <a:endParaRPr lang="en-GB" sz="2000" dirty="0" smtClean="0"/>
          </a:p>
          <a:p>
            <a:pPr lvl="1">
              <a:lnSpc>
                <a:spcPct val="90000"/>
              </a:lnSpc>
            </a:pPr>
            <a:r>
              <a:rPr lang="en-GB" dirty="0" smtClean="0"/>
              <a:t>How </a:t>
            </a:r>
            <a:r>
              <a:rPr lang="en-GB" dirty="0"/>
              <a:t>do you plan what CPD to undertake? </a:t>
            </a:r>
            <a:endParaRPr lang="en-GB" dirty="0" smtClean="0"/>
          </a:p>
          <a:p>
            <a:pPr lvl="1">
              <a:lnSpc>
                <a:spcPct val="90000"/>
              </a:lnSpc>
            </a:pPr>
            <a:r>
              <a:rPr lang="en-GB" dirty="0" smtClean="0"/>
              <a:t>Does </a:t>
            </a:r>
            <a:r>
              <a:rPr lang="en-GB" dirty="0"/>
              <a:t>your company have systems (e.g. annual reviews, CPD logs, development plans, individual training budgets </a:t>
            </a:r>
            <a:r>
              <a:rPr lang="en-GB" dirty="0" err="1"/>
              <a:t>etc</a:t>
            </a:r>
            <a:r>
              <a:rPr lang="en-GB" dirty="0"/>
              <a:t>) which help you identify CPD requirements and fulfil them? </a:t>
            </a:r>
          </a:p>
          <a:p>
            <a:pPr lvl="1">
              <a:lnSpc>
                <a:spcPct val="90000"/>
              </a:lnSpc>
            </a:pPr>
            <a:r>
              <a:rPr lang="en-GB" dirty="0" smtClean="0"/>
              <a:t>Do </a:t>
            </a:r>
            <a:r>
              <a:rPr lang="en-GB" dirty="0"/>
              <a:t>you record examples of continued learning and personal development</a:t>
            </a:r>
            <a:r>
              <a:rPr lang="en-GB" dirty="0" smtClean="0"/>
              <a:t>?</a:t>
            </a:r>
          </a:p>
          <a:p>
            <a:pPr lvl="1">
              <a:lnSpc>
                <a:spcPct val="90000"/>
              </a:lnSpc>
            </a:pPr>
            <a:r>
              <a:rPr lang="en-GB" dirty="0" smtClean="0"/>
              <a:t>What have you learnt/gained from your CPD?</a:t>
            </a:r>
            <a:endParaRPr lang="en-GB" dirty="0"/>
          </a:p>
          <a:p>
            <a:pPr lvl="1">
              <a:lnSpc>
                <a:spcPct val="90000"/>
              </a:lnSpc>
            </a:pPr>
            <a:r>
              <a:rPr lang="en-GB" dirty="0" smtClean="0"/>
              <a:t>Do you explain and track the benefit of the CPD against your own personal development?</a:t>
            </a:r>
          </a:p>
          <a:p>
            <a:pPr lvl="1">
              <a:lnSpc>
                <a:spcPct val="90000"/>
              </a:lnSpc>
            </a:pPr>
            <a:r>
              <a:rPr lang="en-GB" dirty="0"/>
              <a:t>Are you maintaining at least 30 hours of CPD a year?</a:t>
            </a:r>
          </a:p>
          <a:p>
            <a:pPr lvl="1">
              <a:lnSpc>
                <a:spcPct val="90000"/>
              </a:lnSpc>
            </a:pPr>
            <a:endParaRPr lang="en-GB" dirty="0" smtClean="0"/>
          </a:p>
          <a:p>
            <a:pPr>
              <a:lnSpc>
                <a:spcPct val="90000"/>
              </a:lnSpc>
            </a:pPr>
            <a:r>
              <a:rPr lang="en-GB" sz="2000" dirty="0" smtClean="0"/>
              <a:t>Do </a:t>
            </a:r>
            <a:r>
              <a:rPr lang="en-GB" sz="2000" dirty="0"/>
              <a:t>you coach, counsel or mentor others? </a:t>
            </a:r>
          </a:p>
        </p:txBody>
      </p:sp>
    </p:spTree>
    <p:extLst>
      <p:ext uri="{BB962C8B-B14F-4D97-AF65-F5344CB8AC3E}">
        <p14:creationId xmlns:p14="http://schemas.microsoft.com/office/powerpoint/2010/main" val="2347722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E1 - Recording CPD</a:t>
            </a:r>
            <a:endParaRPr lang="en-GB"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025"/>
          <a:stretch/>
        </p:blipFill>
        <p:spPr bwMode="auto">
          <a:xfrm>
            <a:off x="762617" y="1338652"/>
            <a:ext cx="8481770" cy="20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2312"/>
          <a:stretch/>
        </p:blipFill>
        <p:spPr bwMode="auto">
          <a:xfrm>
            <a:off x="984924" y="3435904"/>
            <a:ext cx="8037156" cy="294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59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6286"/>
          </a:xfrm>
        </p:spPr>
        <p:txBody>
          <a:bodyPr>
            <a:normAutofit/>
          </a:bodyPr>
          <a:lstStyle/>
          <a:p>
            <a:r>
              <a:rPr lang="en-GB" dirty="0" smtClean="0"/>
              <a:t>E1 </a:t>
            </a:r>
            <a:r>
              <a:rPr lang="en-GB" dirty="0"/>
              <a:t>– </a:t>
            </a:r>
            <a:r>
              <a:rPr lang="en-GB" dirty="0" smtClean="0"/>
              <a:t>Examples of CPD</a:t>
            </a:r>
            <a:endParaRPr lang="en-GB" dirty="0"/>
          </a:p>
        </p:txBody>
      </p:sp>
      <p:sp>
        <p:nvSpPr>
          <p:cNvPr id="4" name="Content Placeholder 2"/>
          <p:cNvSpPr>
            <a:spLocks noGrp="1"/>
          </p:cNvSpPr>
          <p:nvPr>
            <p:ph idx="1"/>
          </p:nvPr>
        </p:nvSpPr>
        <p:spPr>
          <a:xfrm>
            <a:off x="514490" y="1337116"/>
            <a:ext cx="9940360" cy="4941546"/>
          </a:xfrm>
        </p:spPr>
        <p:txBody>
          <a:bodyPr>
            <a:normAutofit/>
          </a:bodyPr>
          <a:lstStyle/>
          <a:p>
            <a:r>
              <a:rPr lang="en-GB" sz="2000" dirty="0" smtClean="0"/>
              <a:t>Self directed research</a:t>
            </a:r>
          </a:p>
          <a:p>
            <a:pPr lvl="1"/>
            <a:r>
              <a:rPr lang="en-GB" dirty="0" smtClean="0"/>
              <a:t> Journals</a:t>
            </a:r>
            <a:r>
              <a:rPr lang="en-GB" dirty="0"/>
              <a:t>, magazines, legislative documents</a:t>
            </a:r>
            <a:r>
              <a:rPr lang="en-GB" dirty="0" smtClean="0"/>
              <a:t>......</a:t>
            </a:r>
          </a:p>
          <a:p>
            <a:r>
              <a:rPr lang="en-GB" sz="2000" dirty="0" smtClean="0"/>
              <a:t>Training courses</a:t>
            </a:r>
          </a:p>
          <a:p>
            <a:pPr lvl="1"/>
            <a:r>
              <a:rPr lang="en-GB" dirty="0"/>
              <a:t>H&amp;S, presentation / report writing skills, new technology / software.....</a:t>
            </a:r>
          </a:p>
          <a:p>
            <a:r>
              <a:rPr lang="en-GB" sz="2000" dirty="0" smtClean="0"/>
              <a:t>Conferences</a:t>
            </a:r>
          </a:p>
          <a:p>
            <a:r>
              <a:rPr lang="en-GB" sz="2000" dirty="0"/>
              <a:t>Technical panel meetings</a:t>
            </a:r>
          </a:p>
          <a:p>
            <a:r>
              <a:rPr lang="en-GB" sz="2000" dirty="0"/>
              <a:t>Seminars</a:t>
            </a:r>
          </a:p>
          <a:p>
            <a:r>
              <a:rPr lang="en-GB" sz="2000" dirty="0"/>
              <a:t>Publishing papers </a:t>
            </a:r>
          </a:p>
          <a:p>
            <a:r>
              <a:rPr lang="en-GB" sz="2000" dirty="0"/>
              <a:t>Giving presentations</a:t>
            </a:r>
          </a:p>
          <a:p>
            <a:r>
              <a:rPr lang="en-GB" sz="2000" dirty="0"/>
              <a:t>Coaching, counselling or mentoring others</a:t>
            </a:r>
          </a:p>
          <a:p>
            <a:pPr lvl="1"/>
            <a:endParaRPr lang="en-GB" dirty="0"/>
          </a:p>
          <a:p>
            <a:endParaRPr lang="en-GB" sz="2000"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309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E1 – Example </a:t>
            </a:r>
            <a:endParaRPr lang="en-GB" dirty="0"/>
          </a:p>
        </p:txBody>
      </p:sp>
      <p:sp>
        <p:nvSpPr>
          <p:cNvPr id="3" name="Content Placeholder 2"/>
          <p:cNvSpPr>
            <a:spLocks noGrp="1"/>
          </p:cNvSpPr>
          <p:nvPr>
            <p:ph sz="half" idx="1"/>
          </p:nvPr>
        </p:nvSpPr>
        <p:spPr>
          <a:xfrm>
            <a:off x="540174" y="1127760"/>
            <a:ext cx="9990666" cy="5577840"/>
          </a:xfrm>
        </p:spPr>
        <p:txBody>
          <a:bodyPr>
            <a:normAutofit fontScale="92500" lnSpcReduction="20000"/>
          </a:bodyPr>
          <a:lstStyle/>
          <a:p>
            <a:endParaRPr lang="en-GB" dirty="0"/>
          </a:p>
          <a:p>
            <a:r>
              <a:rPr lang="en-GB" dirty="0" smtClean="0"/>
              <a:t>I have </a:t>
            </a:r>
            <a:r>
              <a:rPr lang="en-GB" b="1" dirty="0"/>
              <a:t>maintained a record </a:t>
            </a:r>
            <a:r>
              <a:rPr lang="en-GB" dirty="0"/>
              <a:t>of CPD from a range of sources throughout my career (attached). </a:t>
            </a:r>
          </a:p>
          <a:p>
            <a:r>
              <a:rPr lang="en-GB" dirty="0" smtClean="0"/>
              <a:t>I </a:t>
            </a:r>
            <a:r>
              <a:rPr lang="en-GB" dirty="0"/>
              <a:t>have year on year </a:t>
            </a:r>
            <a:r>
              <a:rPr lang="en-GB" b="1" dirty="0"/>
              <a:t>increased the amount of time </a:t>
            </a:r>
            <a:r>
              <a:rPr lang="en-GB" dirty="0"/>
              <a:t>spent on CPD as I have gained experience I have increased CPD in </a:t>
            </a:r>
            <a:r>
              <a:rPr lang="en-GB" dirty="0" smtClean="0"/>
              <a:t>all </a:t>
            </a:r>
            <a:r>
              <a:rPr lang="en-GB" dirty="0"/>
              <a:t>areas and in particular to understand the </a:t>
            </a:r>
            <a:r>
              <a:rPr lang="en-GB" b="1" dirty="0"/>
              <a:t>economic, political and social context</a:t>
            </a:r>
            <a:r>
              <a:rPr lang="en-GB" dirty="0"/>
              <a:t> of my work. </a:t>
            </a:r>
          </a:p>
          <a:p>
            <a:r>
              <a:rPr lang="en-GB" dirty="0" smtClean="0"/>
              <a:t>I </a:t>
            </a:r>
            <a:r>
              <a:rPr lang="en-GB" dirty="0"/>
              <a:t>have continued to develop my professional experience and knowledge from my early career, </a:t>
            </a:r>
            <a:r>
              <a:rPr lang="en-GB" b="1" dirty="0"/>
              <a:t>attending</a:t>
            </a:r>
            <a:r>
              <a:rPr lang="en-GB" dirty="0"/>
              <a:t> training courses and workshops, </a:t>
            </a:r>
            <a:r>
              <a:rPr lang="en-GB" b="1" dirty="0"/>
              <a:t>to</a:t>
            </a:r>
            <a:r>
              <a:rPr lang="en-GB" dirty="0"/>
              <a:t> more recently </a:t>
            </a:r>
            <a:r>
              <a:rPr lang="en-GB" b="1" dirty="0"/>
              <a:t>delivering </a:t>
            </a:r>
            <a:r>
              <a:rPr lang="en-GB" dirty="0"/>
              <a:t>training and hosting workshops to develop the professional development of others and independent reading. </a:t>
            </a:r>
          </a:p>
          <a:p>
            <a:r>
              <a:rPr lang="en-GB" dirty="0" smtClean="0"/>
              <a:t>I </a:t>
            </a:r>
            <a:r>
              <a:rPr lang="en-GB" dirty="0"/>
              <a:t>maintain a </a:t>
            </a:r>
            <a:r>
              <a:rPr lang="en-GB" b="1" dirty="0"/>
              <a:t>technical specialism </a:t>
            </a:r>
            <a:r>
              <a:rPr lang="en-GB" dirty="0"/>
              <a:t>in SUBJECT and continue to </a:t>
            </a:r>
            <a:r>
              <a:rPr lang="en-GB" b="1" dirty="0"/>
              <a:t>advance my knowledge</a:t>
            </a:r>
            <a:r>
              <a:rPr lang="en-GB" dirty="0"/>
              <a:t>, understanding and competence in this area to a high level by regularly attending conference and advanced workshops to further my development in this area. </a:t>
            </a:r>
          </a:p>
          <a:p>
            <a:r>
              <a:rPr lang="en-GB" dirty="0" smtClean="0"/>
              <a:t>I </a:t>
            </a:r>
            <a:r>
              <a:rPr lang="en-GB" dirty="0"/>
              <a:t>plan my CPD via an individual development plan to maintaining my technical specialism, keep up-to-date with </a:t>
            </a:r>
            <a:r>
              <a:rPr lang="en-GB" b="1" dirty="0"/>
              <a:t>technological advances </a:t>
            </a:r>
            <a:r>
              <a:rPr lang="en-GB" dirty="0"/>
              <a:t>and underpin the </a:t>
            </a:r>
            <a:r>
              <a:rPr lang="en-GB" b="1" dirty="0"/>
              <a:t>wider context </a:t>
            </a:r>
            <a:r>
              <a:rPr lang="en-GB" dirty="0"/>
              <a:t>of the work I do. </a:t>
            </a:r>
          </a:p>
          <a:p>
            <a:r>
              <a:rPr lang="en-GB" dirty="0" smtClean="0"/>
              <a:t>At </a:t>
            </a:r>
            <a:r>
              <a:rPr lang="en-GB" dirty="0"/>
              <a:t>[LIST COMPANY] I </a:t>
            </a:r>
            <a:r>
              <a:rPr lang="en-GB" b="1" dirty="0"/>
              <a:t>undergo professional reviews and set development objectives to be achieved each yea</a:t>
            </a:r>
            <a:r>
              <a:rPr lang="en-GB" dirty="0"/>
              <a:t>r. This review also </a:t>
            </a:r>
            <a:r>
              <a:rPr lang="en-GB" b="1" dirty="0"/>
              <a:t>highlights any training needs </a:t>
            </a:r>
            <a:r>
              <a:rPr lang="en-GB" dirty="0"/>
              <a:t>which I address through training e.g. I have attended [LIST EXAMPLES OF TRAINING COURSES ATTENDED] </a:t>
            </a:r>
          </a:p>
          <a:p>
            <a:r>
              <a:rPr lang="en-GB" dirty="0" smtClean="0"/>
              <a:t>I </a:t>
            </a:r>
            <a:r>
              <a:rPr lang="en-GB" dirty="0"/>
              <a:t>am an [LIST TYPE OF MEMBERSHIP] </a:t>
            </a:r>
            <a:r>
              <a:rPr lang="en-GB" b="1" dirty="0"/>
              <a:t>member </a:t>
            </a:r>
            <a:r>
              <a:rPr lang="en-GB" dirty="0"/>
              <a:t>of the [LIST OTHER PROFESSIONAL BODY MEMBERSHIPS YOU MAY HAVE]. </a:t>
            </a:r>
            <a:r>
              <a:rPr lang="en-GB" b="1" dirty="0"/>
              <a:t>I attend training courses and conferences and read journals</a:t>
            </a:r>
            <a:r>
              <a:rPr lang="en-GB" dirty="0"/>
              <a:t> (e.g. GIVE SOME EXAMPLES). </a:t>
            </a:r>
          </a:p>
          <a:p>
            <a:r>
              <a:rPr lang="en-GB" dirty="0" smtClean="0"/>
              <a:t>I </a:t>
            </a:r>
            <a:r>
              <a:rPr lang="en-GB" dirty="0"/>
              <a:t>also subscribe to </a:t>
            </a:r>
            <a:r>
              <a:rPr lang="en-GB" b="1" dirty="0"/>
              <a:t>online bulletins </a:t>
            </a:r>
            <a:r>
              <a:rPr lang="en-GB" dirty="0"/>
              <a:t>[GIVE SOME EXAMPLES] to ensure that I keep abreast of current affairs. </a:t>
            </a:r>
          </a:p>
          <a:p>
            <a:endParaRPr lang="en-GB" dirty="0"/>
          </a:p>
        </p:txBody>
      </p:sp>
    </p:spTree>
    <p:extLst>
      <p:ext uri="{BB962C8B-B14F-4D97-AF65-F5344CB8AC3E}">
        <p14:creationId xmlns:p14="http://schemas.microsoft.com/office/powerpoint/2010/main" val="291844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2563</TotalTime>
  <Words>1291</Words>
  <Application>Microsoft Office PowerPoint</Application>
  <PresentationFormat>Custom</PresentationFormat>
  <Paragraphs>137</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C</vt:lpstr>
      <vt:lpstr>Introduction and Format</vt:lpstr>
      <vt:lpstr>E Competencies</vt:lpstr>
      <vt:lpstr>E1</vt:lpstr>
      <vt:lpstr>E1</vt:lpstr>
      <vt:lpstr>E1 – Key Questions</vt:lpstr>
      <vt:lpstr>E1 - Recording CPD</vt:lpstr>
      <vt:lpstr>E1 – Examples of CPD</vt:lpstr>
      <vt:lpstr>E1 – Example </vt:lpstr>
      <vt:lpstr>Activity – Today</vt:lpstr>
      <vt:lpstr>Activity – this week</vt:lpstr>
      <vt:lpstr>E Competencies</vt:lpstr>
      <vt:lpstr>E2</vt:lpstr>
      <vt:lpstr>E2</vt:lpstr>
      <vt:lpstr>Tips</vt:lpstr>
      <vt:lpstr>Other aspects of your application</vt:lpstr>
      <vt:lpstr>Sponsors and Mentors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Tracy</dc:creator>
  <cp:lastModifiedBy>Thames Water User</cp:lastModifiedBy>
  <cp:revision>110</cp:revision>
  <cp:lastPrinted>2019-02-12T11:30:54Z</cp:lastPrinted>
  <dcterms:created xsi:type="dcterms:W3CDTF">2016-11-16T14:38:07Z</dcterms:created>
  <dcterms:modified xsi:type="dcterms:W3CDTF">2020-07-08T08:26:05Z</dcterms:modified>
</cp:coreProperties>
</file>